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07" r:id="rId4"/>
  </p:sldMasterIdLst>
  <p:notesMasterIdLst>
    <p:notesMasterId r:id="rId59"/>
  </p:notesMasterIdLst>
  <p:handoutMasterIdLst>
    <p:handoutMasterId r:id="rId60"/>
  </p:handoutMasterIdLst>
  <p:sldIdLst>
    <p:sldId id="266" r:id="rId5"/>
    <p:sldId id="574" r:id="rId6"/>
    <p:sldId id="592" r:id="rId7"/>
    <p:sldId id="593" r:id="rId8"/>
    <p:sldId id="634" r:id="rId9"/>
    <p:sldId id="581" r:id="rId10"/>
    <p:sldId id="637" r:id="rId11"/>
    <p:sldId id="643" r:id="rId12"/>
    <p:sldId id="644" r:id="rId13"/>
    <p:sldId id="614" r:id="rId14"/>
    <p:sldId id="599" r:id="rId15"/>
    <p:sldId id="645" r:id="rId16"/>
    <p:sldId id="646" r:id="rId17"/>
    <p:sldId id="615" r:id="rId18"/>
    <p:sldId id="606" r:id="rId19"/>
    <p:sldId id="607" r:id="rId20"/>
    <p:sldId id="608" r:id="rId21"/>
    <p:sldId id="609" r:id="rId22"/>
    <p:sldId id="585" r:id="rId23"/>
    <p:sldId id="588" r:id="rId24"/>
    <p:sldId id="587" r:id="rId25"/>
    <p:sldId id="586" r:id="rId26"/>
    <p:sldId id="589" r:id="rId27"/>
    <p:sldId id="590" r:id="rId28"/>
    <p:sldId id="591" r:id="rId29"/>
    <p:sldId id="594" r:id="rId30"/>
    <p:sldId id="595" r:id="rId31"/>
    <p:sldId id="596" r:id="rId32"/>
    <p:sldId id="600" r:id="rId33"/>
    <p:sldId id="601" r:id="rId34"/>
    <p:sldId id="602" r:id="rId35"/>
    <p:sldId id="617" r:id="rId36"/>
    <p:sldId id="618" r:id="rId37"/>
    <p:sldId id="619" r:id="rId38"/>
    <p:sldId id="620" r:id="rId39"/>
    <p:sldId id="621" r:id="rId40"/>
    <p:sldId id="622" r:id="rId41"/>
    <p:sldId id="623" r:id="rId42"/>
    <p:sldId id="624" r:id="rId43"/>
    <p:sldId id="625" r:id="rId44"/>
    <p:sldId id="626" r:id="rId45"/>
    <p:sldId id="627" r:id="rId46"/>
    <p:sldId id="628" r:id="rId47"/>
    <p:sldId id="629" r:id="rId48"/>
    <p:sldId id="630" r:id="rId49"/>
    <p:sldId id="631" r:id="rId50"/>
    <p:sldId id="632" r:id="rId51"/>
    <p:sldId id="633" r:id="rId52"/>
    <p:sldId id="638" r:id="rId53"/>
    <p:sldId id="636" r:id="rId54"/>
    <p:sldId id="639" r:id="rId55"/>
    <p:sldId id="640" r:id="rId56"/>
    <p:sldId id="641" r:id="rId57"/>
    <p:sldId id="573" r:id="rId58"/>
  </p:sldIdLst>
  <p:sldSz cx="9144000" cy="5143500" type="screen16x9"/>
  <p:notesSz cx="6858000" cy="9144000"/>
  <p:defaultTex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0" marR="0" indent="0"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Helvetica Neue UltraLight"/>
        <a:ea typeface="Helvetica Neue UltraLight"/>
        <a:cs typeface="Helvetica Neue UltraLight"/>
        <a:sym typeface="Helvetica Neue UltraLight"/>
      </a:defRPr>
    </a:lvl1pPr>
    <a:lvl2pPr marL="0" marR="0" indent="128585"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Helvetica Neue UltraLight"/>
        <a:ea typeface="Helvetica Neue UltraLight"/>
        <a:cs typeface="Helvetica Neue UltraLight"/>
        <a:sym typeface="Helvetica Neue UltraLight"/>
      </a:defRPr>
    </a:lvl2pPr>
    <a:lvl3pPr marL="0" marR="0" indent="257169"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Helvetica Neue UltraLight"/>
        <a:ea typeface="Helvetica Neue UltraLight"/>
        <a:cs typeface="Helvetica Neue UltraLight"/>
        <a:sym typeface="Helvetica Neue UltraLight"/>
      </a:defRPr>
    </a:lvl3pPr>
    <a:lvl4pPr marL="0" marR="0" indent="385754"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Helvetica Neue UltraLight"/>
        <a:ea typeface="Helvetica Neue UltraLight"/>
        <a:cs typeface="Helvetica Neue UltraLight"/>
        <a:sym typeface="Helvetica Neue UltraLight"/>
      </a:defRPr>
    </a:lvl4pPr>
    <a:lvl5pPr marL="0" marR="0" indent="514337"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Helvetica Neue UltraLight"/>
        <a:ea typeface="Helvetica Neue UltraLight"/>
        <a:cs typeface="Helvetica Neue UltraLight"/>
        <a:sym typeface="Helvetica Neue UltraLight"/>
      </a:defRPr>
    </a:lvl5pPr>
    <a:lvl6pPr marL="0" marR="0" indent="642922"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Helvetica Neue UltraLight"/>
        <a:ea typeface="Helvetica Neue UltraLight"/>
        <a:cs typeface="Helvetica Neue UltraLight"/>
        <a:sym typeface="Helvetica Neue UltraLight"/>
      </a:defRPr>
    </a:lvl6pPr>
    <a:lvl7pPr marL="0" marR="0" indent="771506"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Helvetica Neue UltraLight"/>
        <a:ea typeface="Helvetica Neue UltraLight"/>
        <a:cs typeface="Helvetica Neue UltraLight"/>
        <a:sym typeface="Helvetica Neue UltraLight"/>
      </a:defRPr>
    </a:lvl7pPr>
    <a:lvl8pPr marL="0" marR="0" indent="900090"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Helvetica Neue UltraLight"/>
        <a:ea typeface="Helvetica Neue UltraLight"/>
        <a:cs typeface="Helvetica Neue UltraLight"/>
        <a:sym typeface="Helvetica Neue UltraLight"/>
      </a:defRPr>
    </a:lvl8pPr>
    <a:lvl9pPr marL="0" marR="0" indent="1028674"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Helvetica Neue UltraLight"/>
        <a:ea typeface="Helvetica Neue UltraLight"/>
        <a:cs typeface="Helvetica Neue UltraLight"/>
        <a:sym typeface="Helvetica Neue UltraLight"/>
      </a:defRPr>
    </a:lvl9pPr>
  </p:defaultTextStyle>
  <p:extLst>
    <p:ext uri="{521415D9-36F7-43E2-AB2F-B90AF26B5E84}">
      <p14:sectionLst xmlns:p14="http://schemas.microsoft.com/office/powerpoint/2010/main">
        <p14:section name="Default Section" id="{AC1C95EF-4255-8D40-902E-510A54872ABF}">
          <p14:sldIdLst>
            <p14:sldId id="266"/>
            <p14:sldId id="574"/>
          </p14:sldIdLst>
        </p14:section>
        <p14:section name="Presentation + Purpose" id="{27758B1F-C91D-D44D-BA97-5EDAA1230BFF}">
          <p14:sldIdLst>
            <p14:sldId id="592"/>
            <p14:sldId id="593"/>
            <p14:sldId id="634"/>
          </p14:sldIdLst>
        </p14:section>
        <p14:section name="Hello &quot;Mobile&quot; World" id="{A8B7D51B-78AE-6C43-BEA6-3E8BE5A09C63}">
          <p14:sldIdLst>
            <p14:sldId id="581"/>
            <p14:sldId id="637"/>
            <p14:sldId id="643"/>
            <p14:sldId id="644"/>
            <p14:sldId id="614"/>
          </p14:sldIdLst>
        </p14:section>
        <p14:section name="What the Flutter?" id="{5AC74C60-B0A7-9942-8653-B4D01202C213}">
          <p14:sldIdLst>
            <p14:sldId id="599"/>
            <p14:sldId id="645"/>
            <p14:sldId id="646"/>
            <p14:sldId id="615"/>
          </p14:sldIdLst>
        </p14:section>
        <p14:section name="How does Flutter works?" id="{D2FAB198-7D2E-B34A-A2CF-EB7562C64A1B}">
          <p14:sldIdLst>
            <p14:sldId id="606"/>
            <p14:sldId id="607"/>
            <p14:sldId id="608"/>
            <p14:sldId id="609"/>
          </p14:sldIdLst>
        </p14:section>
        <p14:section name="Hands-on App creation" id="{8980CA9D-31DA-AD49-8D96-860DB7254B4C}">
          <p14:sldIdLst>
            <p14:sldId id="585"/>
            <p14:sldId id="588"/>
            <p14:sldId id="587"/>
            <p14:sldId id="586"/>
            <p14:sldId id="589"/>
            <p14:sldId id="590"/>
            <p14:sldId id="591"/>
            <p14:sldId id="594"/>
            <p14:sldId id="595"/>
            <p14:sldId id="596"/>
            <p14:sldId id="600"/>
            <p14:sldId id="601"/>
            <p14:sldId id="602"/>
            <p14:sldId id="617"/>
            <p14:sldId id="618"/>
            <p14:sldId id="619"/>
            <p14:sldId id="620"/>
            <p14:sldId id="621"/>
            <p14:sldId id="622"/>
            <p14:sldId id="623"/>
            <p14:sldId id="624"/>
            <p14:sldId id="625"/>
            <p14:sldId id="626"/>
            <p14:sldId id="627"/>
            <p14:sldId id="628"/>
            <p14:sldId id="629"/>
            <p14:sldId id="630"/>
            <p14:sldId id="631"/>
            <p14:sldId id="632"/>
            <p14:sldId id="633"/>
            <p14:sldId id="638"/>
            <p14:sldId id="636"/>
            <p14:sldId id="639"/>
            <p14:sldId id="640"/>
            <p14:sldId id="641"/>
            <p14:sldId id="573"/>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530018-DD34-BDAA-979F-F0959C088C0D}" name="Paulo Guedes" initials="PG" userId="S::ctw00004@criticaltechworks.com::c77f62f6-9ff3-4b5f-aff8-196654cc7f46" providerId="AD"/>
  <p188:author id="{749D0C28-BD5C-AF3B-891B-CE660C7BFC42}" name="Cristiano Correia" initials="CC" userId="S::ctw00440@criticaltechworks.com::53a01ea1-89f3-47ba-817a-7eff87814954" providerId="AD"/>
  <p188:author id="{ABDD063D-F973-4756-0D24-56CE2486C33E}" name="Pedro Vieira Silva" initials="PVS" userId="Pedro Vieira Silva" providerId="None"/>
  <p188:author id="{33C6EE50-E90F-44F8-32BF-93C2C35444F5}" name="Joana Araújo" initials="JA" userId="S::CTW01444@criticaltechworks.com::b50129c7-ec38-46f3-a7cf-ebc1a43d8176" providerId="AD"/>
  <p188:author id="{9A60245E-5826-C233-5C79-265B64B484F7}" name="Joana Araújo" initials="JA" userId="S::ctw01444@criticaltechworks.com::b50129c7-ec38-46f3-a7cf-ebc1a43d8176" providerId="AD"/>
  <p188:author id="{4B3E0963-7A47-7330-92D8-71C2035C3369}" name="Raquel Costa" initials="RC" userId="S::ctw00208@criticaltechworks.com::ba6b5955-1b04-45ac-b323-1044d36dc934" providerId="AD"/>
  <p188:author id="{83F1D774-C5BB-ACAC-6B4A-905B28724EEA}" name="Daniel Rodrigues" initials="DR" userId="S::CTW00905@criticaltechworks.com::8a238afa-0986-455f-a50b-00fb174fce25" providerId="AD"/>
  <p188:author id="{2FD59089-2614-8A90-4BBC-81E187B7562B}" name="Maurício Xavier" initials="MX" userId="S::ctw00246@criticaltechworks.com::1e5e4aad-eb09-4f70-81c7-acc7ccb66bce" providerId="AD"/>
  <p188:author id="{F2D513A9-0325-5C8B-A1DE-603490F9BDC6}" name="Ruben Correia" initials="RC" userId="S::ctw00534@criticaltechworks.com::a9dc2689-93de-48d5-bac4-e1384683e723" providerId="AD"/>
  <p188:author id="{CAE194DD-2693-87A4-5ABD-7514B6A0FB59}" name="Daniel Rodrigues" initials="DR" userId="S::ctw00905@criticaltechworks.com::8a238afa-0986-455f-a50b-00fb174fce25" providerId="AD"/>
  <p188:author id="{2DF916F5-0FF8-FD03-E630-ECF93832584D}" name="João Paulo Peixoto" initials="JPP" userId="S::ctw00009@criticaltechworks.com::606b5a64-dd5e-44bb-ad6e-56e74cf751a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FFB9"/>
    <a:srgbClr val="C9FF83"/>
    <a:srgbClr val="29E7D6"/>
    <a:srgbClr val="000078"/>
    <a:srgbClr val="28E6D6"/>
    <a:srgbClr val="00003A"/>
    <a:srgbClr val="2C66D9"/>
    <a:srgbClr val="00005C"/>
    <a:srgbClr val="323C40"/>
    <a:srgbClr val="3AE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80C47A-3445-DF40-AE43-D1D34DB0F008}" v="3035" dt="2025-05-12T15:51:43.786"/>
    <p1510:client id="{18E92C99-57D6-5CAE-D34B-65232D6A0DF5}" v="140" dt="2025-05-12T10:23:35.209"/>
    <p1510:client id="{A0333712-2DE0-C589-605F-C24B6D9861DF}" v="36" dt="2025-05-12T15:22:42.67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
          <a:latin typeface="Helvetica Neue UltraLight"/>
          <a:ea typeface="Helvetica Neue UltraLight"/>
          <a:cs typeface="Helvetica Neue UltraLight"/>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Helvetica Neue UltraLight"/>
          <a:ea typeface="Helvetica Neue UltraLight"/>
          <a:cs typeface="Helvetica Neue UltraLight"/>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Helvetica Neue UltraLight"/>
          <a:ea typeface="Helvetica Neue UltraLight"/>
          <a:cs typeface="Helvetica Neue UltraLight"/>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Helvetica Neue UltraLight"/>
          <a:ea typeface="Helvetica Neue UltraLight"/>
          <a:cs typeface="Helvetica Neue UltraLight"/>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8/10/relationships/authors" Target="authors.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FFF2E4-F3AE-4D45-A240-CA19F17E2C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91081D39-61BA-474E-810E-FE64BB379E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2CE888-1EE2-4340-BE6D-A779352862C1}" type="datetimeFigureOut">
              <a:rPr lang="pt-PT" smtClean="0"/>
              <a:t>12/05/2025</a:t>
            </a:fld>
            <a:endParaRPr lang="pt-PT"/>
          </a:p>
        </p:txBody>
      </p:sp>
      <p:sp>
        <p:nvSpPr>
          <p:cNvPr id="4" name="Footer Placeholder 3">
            <a:extLst>
              <a:ext uri="{FF2B5EF4-FFF2-40B4-BE49-F238E27FC236}">
                <a16:creationId xmlns:a16="http://schemas.microsoft.com/office/drawing/2014/main" id="{0EB2F752-0DE8-4E4D-9D9E-71B48D679A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E5C2783A-BF6B-40CD-9286-194A193284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79AD53-1C62-42FC-A196-FDB40FB6FB34}" type="slidenum">
              <a:rPr lang="pt-PT" smtClean="0"/>
              <a:t>‹#›</a:t>
            </a:fld>
            <a:endParaRPr lang="pt-PT"/>
          </a:p>
        </p:txBody>
      </p:sp>
    </p:spTree>
    <p:extLst>
      <p:ext uri="{BB962C8B-B14F-4D97-AF65-F5344CB8AC3E}">
        <p14:creationId xmlns:p14="http://schemas.microsoft.com/office/powerpoint/2010/main" val="205968727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15:45:37.464"/>
    </inkml:context>
    <inkml:brush xml:id="br0">
      <inkml:brushProperty name="width" value="0.1" units="cm"/>
      <inkml:brushProperty name="height" value="0.1" units="cm"/>
      <inkml:brushProperty name="color" value="#FFFFFF"/>
    </inkml:brush>
  </inkml:definitions>
  <inkml:trace contextRef="#ctx0" brushRef="#br0">20277 3045 16383 0 0,'0'0'0'0'0,"0"8"0"0"0,0 17 0 0 0,0 18 0 0 0,0 19 0 0 0,0 19 0 0 0,0 21 0 0 0,0 17 0 0 0,0 16 0 0 0,0 11 0 0 0,0-3 0 0 0,0-9 0 0 0,0-7 0 0 0,0-6 0 0 0,0-5 0 0 0,0-6 0 0 0,0-9 0 0 0,0-7 0 0 0,0-4 0 0 0,0-4 0 0 0,0-9 0 0 0,0-5 0 0 0,0-5 0 0 0,0-3 0 0 0,0-2 0 0 0,0 1 0 0 0,0 3 0 0 0,0 1 0 0 0,0 3 0 0 0,0 4 0 0 0,0 4 0 0 0,0 5 0 0 0,0 6 0 0 0,0 8 0 0 0,0 6 0 0 0,0 6 0 0 0,0 1 0 0 0,0-1 0 0 0,0 1 0 0 0,0 6 0 0 0,0 8 0 0 0,0 9 0 0 0,0 4 0 0 0,0 2 0 0 0,0 2 0 0 0,0 9 0 0 0,0 9 0 0 0,0 10 0 0 0,0 8 0 0 0,0 10 0 0 0,0 12 0 0 0,0 2 0 0 0,0-8 0 0 0,0-13 0 0 0,0-6 0 0 0,0 3 0 0 0,0 10 0 0 0,0 10 0 0 0,0 9 0 0 0,0 6 0 0 0,0 0 0 0 0,0-2 0 0 0,0-6 0 0 0,0-16 0 0 0,0-15 0 0 0,0-15 0 0 0,0-12 0 0 0,0-11 0 0 0,0-16 0 0 0,0-14 0 0 0,0-4 0 0 0,0 1 0 0 0,0 0 0 0 0,0-1 0 0 0,0-6 0 0 0,0-5 0 0 0,0-4 0 0 0,0-4 0 0 0,0-4 0 0 0,0-1 0 0 0,0-4 0 0 0,0-8 0 0 0,0-5 0 0 0,0-7 0 0 0,0-9 0 0 0,0-7 0 0 0,0-5 0 0 0,0-2 0 0 0,0-3 0 0 0,0-1 0 0 0,0-2 0 0 0,0-2 0 0 0,0-3 0 0 0,0-4 0 0 0,0-3 0 0 0,0-3 0 0 0,0-1 0 0 0,0-3 0 0 0,0-1 0 0 0,0-1 0 0 0,0-3 0 0 0,0 0 0 0 0,0-2 0 0 0,0-1 0 0 0,0 0 0 0 0,0-3 0 0 0,0-2 0 0 0,0-2 0 0 0,0-2 0 0 0,0-2 0 0 0,0-1 0 0 0,0 0 0 0 0,0-2 0 0 0,0-2 0 0 0,0-4 0 0 0,0-5 0 0 0,0-5 0 0 0,0-4 0 0 0,0-2 0 0 0,0-5 0 0 0,0-6 0 0 0,0-5 0 0 0,0-2 0 0 0,0 0 0 0 0,0 3 0 0 0,0 1 0 0 0,0 4 0 0 0,0 4 0 0 0,0 6 0 0 0,0 5 0 0 0,0 7 0 0 0,0 7 0 0 0,0 6 0 0 0,0 4 0 0 0,0 3 0 0 0,0 1 0 0 0,0 2 0 0 0,0 0 0 0 0,0 1 0 0 0,0 0 0 0 0,0 0 0 0 0,0-1 0 0 0,0 0 0 0 0,0-2 0 0 0,0-4 0 0 0,0-8 0 0 0,0-12 0 0 0,0-11 0 0 0,0-10 0 0 0,0-11 0 0 0,0-5 0 0 0,0 1 0 0 0,0 2 0 0 0,0 4 0 0 0,0 8 0 0 0,0 7 0 0 0,0 10 0 0 0,0 8 0 0 0,0 8 0 0 0,0 6 0 0 0,0 6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5T15:41:09.146"/>
    </inkml:context>
    <inkml:brush xml:id="br0">
      <inkml:brushProperty name="width" value="0.1" units="cm"/>
      <inkml:brushProperty name="height" value="0.1" units="cm"/>
      <inkml:brushProperty name="color" value="#FFFFFF"/>
    </inkml:brush>
  </inkml:definitions>
  <inkml:trace contextRef="#ctx0" brushRef="#br0">5957 15837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6T14:07:49.871"/>
    </inkml:context>
    <inkml:brush xml:id="br0">
      <inkml:brushProperty name="width" value="0.1" units="cm"/>
      <inkml:brushProperty name="height" value="0.1" units="cm"/>
      <inkml:brushProperty name="color" value="#FFFFFF"/>
    </inkml:brush>
  </inkml:definitions>
  <inkml:trace contextRef="#ctx0" brushRef="#br0">20277 3045 16383 0 0,'0'0'0'0'0,"0"8"0"0"0,0 17 0 0 0,0 18 0 0 0,0 19 0 0 0,0 19 0 0 0,0 21 0 0 0,0 17 0 0 0,0 16 0 0 0,0 11 0 0 0,0-3 0 0 0,0-9 0 0 0,0-7 0 0 0,0-6 0 0 0,0-5 0 0 0,0-6 0 0 0,0-9 0 0 0,0-7 0 0 0,0-4 0 0 0,0-4 0 0 0,0-9 0 0 0,0-5 0 0 0,0-5 0 0 0,0-3 0 0 0,0-2 0 0 0,0 1 0 0 0,0 3 0 0 0,0 1 0 0 0,0 3 0 0 0,0 4 0 0 0,0 4 0 0 0,0 5 0 0 0,0 6 0 0 0,0 8 0 0 0,0 6 0 0 0,0 6 0 0 0,0 1 0 0 0,0-1 0 0 0,0 1 0 0 0,0 6 0 0 0,0 8 0 0 0,0 9 0 0 0,0 4 0 0 0,0 2 0 0 0,0 2 0 0 0,0 9 0 0 0,0 9 0 0 0,0 10 0 0 0,0 8 0 0 0,0 10 0 0 0,0 12 0 0 0,0 2 0 0 0,0-8 0 0 0,0-13 0 0 0,0-6 0 0 0,0 3 0 0 0,0 10 0 0 0,0 10 0 0 0,0 9 0 0 0,0 6 0 0 0,0 0 0 0 0,0-2 0 0 0,0-6 0 0 0,0-16 0 0 0,0-15 0 0 0,0-15 0 0 0,0-12 0 0 0,0-11 0 0 0,0-16 0 0 0,0-14 0 0 0,0-4 0 0 0,0 1 0 0 0,0 0 0 0 0,0-1 0 0 0,0-6 0 0 0,0-5 0 0 0,0-4 0 0 0,0-4 0 0 0,0-4 0 0 0,0-1 0 0 0,0-4 0 0 0,0-8 0 0 0,0-5 0 0 0,0-7 0 0 0,0-9 0 0 0,0-7 0 0 0,0-5 0 0 0,0-2 0 0 0,0-3 0 0 0,0-1 0 0 0,0-2 0 0 0,0-2 0 0 0,0-3 0 0 0,0-4 0 0 0,0-3 0 0 0,0-3 0 0 0,0-1 0 0 0,0-3 0 0 0,0-1 0 0 0,0-1 0 0 0,0-3 0 0 0,0 0 0 0 0,0-2 0 0 0,0-1 0 0 0,0 0 0 0 0,0-3 0 0 0,0-2 0 0 0,0-2 0 0 0,0-2 0 0 0,0-2 0 0 0,0-1 0 0 0,0 0 0 0 0,0-2 0 0 0,0-2 0 0 0,0-4 0 0 0,0-5 0 0 0,0-5 0 0 0,0-4 0 0 0,0-2 0 0 0,0-5 0 0 0,0-6 0 0 0,0-5 0 0 0,0-2 0 0 0,0 0 0 0 0,0 3 0 0 0,0 1 0 0 0,0 4 0 0 0,0 4 0 0 0,0 6 0 0 0,0 5 0 0 0,0 7 0 0 0,0 7 0 0 0,0 6 0 0 0,0 4 0 0 0,0 3 0 0 0,0 1 0 0 0,0 2 0 0 0,0 0 0 0 0,0 1 0 0 0,0 0 0 0 0,0 0 0 0 0,0-1 0 0 0,0 0 0 0 0,0-2 0 0 0,0-4 0 0 0,0-8 0 0 0,0-12 0 0 0,0-11 0 0 0,0-10 0 0 0,0-11 0 0 0,0-5 0 0 0,0 1 0 0 0,0 2 0 0 0,0 4 0 0 0,0 8 0 0 0,0 7 0 0 0,0 10 0 0 0,0 8 0 0 0,0 8 0 0 0,0 6 0 0 0,0 6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6T16:17:55.914"/>
    </inkml:context>
    <inkml:brush xml:id="br0">
      <inkml:brushProperty name="width" value="0.1" units="cm"/>
      <inkml:brushProperty name="height" value="0.1" units="cm"/>
      <inkml:brushProperty name="color" value="#FFFFFF"/>
    </inkml:brush>
  </inkml:definitions>
  <inkml:trace contextRef="#ctx0" brushRef="#br0">20277 3045 16383 0 0,'0'0'0'0'0,"0"6"0"0"0,0 12 0 0 0,0 14 0 0 0,0 14 0 0 0,0 13 0 0 0,0 17 0 0 0,0 11 0 0 0,0 13 0 0 0,0 7 0 0 0,0-1 0 0 0,0-8 0 0 0,0-4 0 0 0,0-5 0 0 0,0-3 0 0 0,0-5 0 0 0,0-7 0 0 0,0-5 0 0 0,0-2 0 0 0,0-4 0 0 0,0-6 0 0 0,0-4 0 0 0,0-4 0 0 0,0-2 0 0 0,0-1 0 0 0,0 1 0 0 0,0 1 0 0 0,0 2 0 0 0,0 1 0 0 0,0 4 0 0 0,0 2 0 0 0,0 4 0 0 0,0 5 0 0 0,0 5 0 0 0,0 5 0 0 0,0 5 0 0 0,0 0 0 0 0,0-1 0 0 0,0 1 0 0 0,0 5 0 0 0,0 5 0 0 0,0 7 0 0 0,0 3 0 0 0,0 1 0 0 0,0 2 0 0 0,0 7 0 0 0,0 6 0 0 0,0 7 0 0 0,0 7 0 0 0,0 7 0 0 0,0 8 0 0 0,0 2 0 0 0,0-5 0 0 0,0-11 0 0 0,0-3 0 0 0,0 1 0 0 0,0 8 0 0 0,0 7 0 0 0,0 7 0 0 0,0 4 0 0 0,0 0 0 0 0,0-1 0 0 0,0-5 0 0 0,0-11 0 0 0,0-12 0 0 0,0-10 0 0 0,0-10 0 0 0,0-7 0 0 0,0-12 0 0 0,0-11 0 0 0,0-3 0 0 0,0 2 0 0 0,0-1 0 0 0,0-1 0 0 0,0-4 0 0 0,0-4 0 0 0,0-2 0 0 0,0-4 0 0 0,0-2 0 0 0,0-2 0 0 0,0-2 0 0 0,0-6 0 0 0,0-4 0 0 0,0-5 0 0 0,0-6 0 0 0,0-6 0 0 0,0-3 0 0 0,0-2 0 0 0,0-2 0 0 0,0-1 0 0 0,0-1 0 0 0,0-2 0 0 0,0-2 0 0 0,0-3 0 0 0,0-2 0 0 0,0-3 0 0 0,0 0 0 0 0,0-2 0 0 0,0-1 0 0 0,0-1 0 0 0,0-2 0 0 0,0 0 0 0 0,0-1 0 0 0,0-2 0 0 0,0 1 0 0 0,0-2 0 0 0,0-2 0 0 0,0-2 0 0 0,0 0 0 0 0,0-3 0 0 0,0 0 0 0 0,0 0 0 0 0,0-1 0 0 0,0-2 0 0 0,0-3 0 0 0,0-4 0 0 0,0-3 0 0 0,0-4 0 0 0,0 0 0 0 0,0-5 0 0 0,0-4 0 0 0,0-3 0 0 0,0-2 0 0 0,0 0 0 0 0,0 2 0 0 0,0 1 0 0 0,0 3 0 0 0,0 3 0 0 0,0 4 0 0 0,0 4 0 0 0,0 5 0 0 0,0 5 0 0 0,0 5 0 0 0,0 3 0 0 0,0 2 0 0 0,0 0 0 0 0,0 2 0 0 0,0 0 0 0 0,0 1 0 0 0,0 0 0 0 0,0 0 0 0 0,0-1 0 0 0,0 0 0 0 0,0-2 0 0 0,0-2 0 0 0,0-6 0 0 0,0-9 0 0 0,0-9 0 0 0,0-6 0 0 0,0-9 0 0 0,0-3 0 0 0,0 0 0 0 0,0 2 0 0 0,0 3 0 0 0,0 5 0 0 0,0 6 0 0 0,0 7 0 0 0,0 6 0 0 0,0 6 0 0 0,0 5 0 0 0,0 4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07T09:13:56.912"/>
    </inkml:context>
    <inkml:brush xml:id="br0">
      <inkml:brushProperty name="width" value="0.1" units="cm"/>
      <inkml:brushProperty name="height" value="0.1" units="cm"/>
      <inkml:brushProperty name="color" value="#FFFFFF"/>
    </inkml:brush>
  </inkml:definitions>
  <inkml:trace contextRef="#ctx0" brushRef="#br0">20277 3045 16383 0 0,'0'0'0'0'0,"0"4"0"0"0,0 10 0 0 0,0 10 0 0 0,0 10 0 0 0,0 9 0 0 0,0 14 0 0 0,0 7 0 0 0,0 10 0 0 0,0 6 0 0 0,0-2 0 0 0,0-5 0 0 0,0-3 0 0 0,0-4 0 0 0,0-3 0 0 0,0-3 0 0 0,0-5 0 0 0,0-4 0 0 0,0-1 0 0 0,0-3 0 0 0,0-5 0 0 0,0-3 0 0 0,0-2 0 0 0,0-3 0 0 0,0 1 0 0 0,0-1 0 0 0,0 2 0 0 0,0 1 0 0 0,0 1 0 0 0,0 3 0 0 0,0 1 0 0 0,0 3 0 0 0,0 4 0 0 0,0 4 0 0 0,0 3 0 0 0,0 4 0 0 0,0 0 0 0 0,0-1 0 0 0,0 1 0 0 0,0 4 0 0 0,0 4 0 0 0,0 4 0 0 0,0 3 0 0 0,0 1 0 0 0,0 1 0 0 0,0 5 0 0 0,0 5 0 0 0,0 5 0 0 0,0 5 0 0 0,0 5 0 0 0,0 7 0 0 0,0 0 0 0 0,0-3 0 0 0,0-8 0 0 0,0-2 0 0 0,0 0 0 0 0,0 6 0 0 0,0 6 0 0 0,0 5 0 0 0,0 2 0 0 0,0 1 0 0 0,0-1 0 0 0,0-4 0 0 0,0-8 0 0 0,0-9 0 0 0,0-7 0 0 0,0-8 0 0 0,0-5 0 0 0,0-8 0 0 0,0-9 0 0 0,0-2 0 0 0,0 1 0 0 0,0 0 0 0 0,0-2 0 0 0,0-2 0 0 0,0-3 0 0 0,0-1 0 0 0,0-4 0 0 0,0-1 0 0 0,0-1 0 0 0,0-2 0 0 0,0-5 0 0 0,0-2 0 0 0,0-4 0 0 0,0-5 0 0 0,0-4 0 0 0,0-2 0 0 0,0-2 0 0 0,0-1 0 0 0,0-1 0 0 0,0 0 0 0 0,0-2 0 0 0,0-2 0 0 0,0-2 0 0 0,0-1 0 0 0,0-3 0 0 0,0 1 0 0 0,0-2 0 0 0,0-1 0 0 0,0-1 0 0 0,0-1 0 0 0,0 0 0 0 0,0 0 0 0 0,0-3 0 0 0,0 2 0 0 0,0-2 0 0 0,0-2 0 0 0,0 0 0 0 0,0-1 0 0 0,0-3 0 0 0,0 1 0 0 0,0 0 0 0 0,0-1 0 0 0,0-1 0 0 0,0-3 0 0 0,0-2 0 0 0,0-3 0 0 0,0-3 0 0 0,0 0 0 0 0,0-3 0 0 0,0-4 0 0 0,0-1 0 0 0,0-2 0 0 0,0 0 0 0 0,0 1 0 0 0,0 1 0 0 0,0 2 0 0 0,0 3 0 0 0,0 2 0 0 0,0 4 0 0 0,0 3 0 0 0,0 4 0 0 0,0 3 0 0 0,0 3 0 0 0,0 2 0 0 0,0-1 0 0 0,0 2 0 0 0,0-1 0 0 0,0 2 0 0 0,0-1 0 0 0,0 1 0 0 0,0-1 0 0 0,0-1 0 0 0,0 0 0 0 0,0-2 0 0 0,0-5 0 0 0,0-6 0 0 0,0-7 0 0 0,0-5 0 0 0,0-6 0 0 0,0-2 0 0 0,0-1 0 0 0,0 3 0 0 0,0 1 0 0 0,0 4 0 0 0,0 5 0 0 0,0 4 0 0 0,0 6 0 0 0,0 3 0 0 0,0 4 0 0 0,0 4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Shape 25"/>
          <p:cNvSpPr>
            <a:spLocks noGrp="1" noRot="1" noChangeAspect="1"/>
          </p:cNvSpPr>
          <p:nvPr>
            <p:ph type="sldImg"/>
          </p:nvPr>
        </p:nvSpPr>
        <p:spPr>
          <a:xfrm>
            <a:off x="381000" y="685800"/>
            <a:ext cx="6096000" cy="3429000"/>
          </a:xfrm>
          <a:prstGeom prst="rect">
            <a:avLst/>
          </a:prstGeom>
        </p:spPr>
        <p:txBody>
          <a:bodyPr/>
          <a:lstStyle/>
          <a:p>
            <a:endParaRPr/>
          </a:p>
        </p:txBody>
      </p:sp>
      <p:sp>
        <p:nvSpPr>
          <p:cNvPr id="26" name="Shape 2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376090662"/>
      </p:ext>
    </p:extLst>
  </p:cSld>
  <p:clrMap bg1="lt1" tx1="dk1" bg2="lt2" tx2="dk2" accent1="accent1" accent2="accent2" accent3="accent3" accent4="accent4" accent5="accent5" accent6="accent6" hlink="hlink" folHlink="folHlink"/>
  <p:notesStyle>
    <a:lvl1pPr defTabSz="309555" latinLnBrk="0">
      <a:defRPr sz="1125">
        <a:latin typeface="Arial"/>
        <a:ea typeface="Arial"/>
        <a:cs typeface="Arial"/>
        <a:sym typeface="Lucida Grande"/>
      </a:defRPr>
    </a:lvl1pPr>
    <a:lvl2pPr indent="85723" defTabSz="309555" latinLnBrk="0">
      <a:defRPr sz="1125">
        <a:latin typeface="Lucida Grande"/>
        <a:ea typeface="Lucida Grande"/>
        <a:cs typeface="Lucida Grande"/>
        <a:sym typeface="Lucida Grande"/>
      </a:defRPr>
    </a:lvl2pPr>
    <a:lvl3pPr indent="171446" defTabSz="309555" latinLnBrk="0">
      <a:defRPr sz="1125">
        <a:latin typeface="Lucida Grande"/>
        <a:ea typeface="Lucida Grande"/>
        <a:cs typeface="Lucida Grande"/>
        <a:sym typeface="Lucida Grande"/>
      </a:defRPr>
    </a:lvl3pPr>
    <a:lvl4pPr indent="257169" defTabSz="309555" latinLnBrk="0">
      <a:defRPr sz="1125">
        <a:latin typeface="Lucida Grande"/>
        <a:ea typeface="Lucida Grande"/>
        <a:cs typeface="Lucida Grande"/>
        <a:sym typeface="Lucida Grande"/>
      </a:defRPr>
    </a:lvl4pPr>
    <a:lvl5pPr indent="342891" defTabSz="309555" latinLnBrk="0">
      <a:defRPr sz="1125">
        <a:latin typeface="Lucida Grande"/>
        <a:ea typeface="Lucida Grande"/>
        <a:cs typeface="Lucida Grande"/>
        <a:sym typeface="Lucida Grande"/>
      </a:defRPr>
    </a:lvl5pPr>
    <a:lvl6pPr indent="428614" defTabSz="309555" latinLnBrk="0">
      <a:defRPr sz="1125">
        <a:latin typeface="Lucida Grande"/>
        <a:ea typeface="Lucida Grande"/>
        <a:cs typeface="Lucida Grande"/>
        <a:sym typeface="Lucida Grande"/>
      </a:defRPr>
    </a:lvl6pPr>
    <a:lvl7pPr indent="514337" defTabSz="309555" latinLnBrk="0">
      <a:defRPr sz="1125">
        <a:latin typeface="Lucida Grande"/>
        <a:ea typeface="Lucida Grande"/>
        <a:cs typeface="Lucida Grande"/>
        <a:sym typeface="Lucida Grande"/>
      </a:defRPr>
    </a:lvl7pPr>
    <a:lvl8pPr indent="600060" defTabSz="309555" latinLnBrk="0">
      <a:defRPr sz="1125">
        <a:latin typeface="Lucida Grande"/>
        <a:ea typeface="Lucida Grande"/>
        <a:cs typeface="Lucida Grande"/>
        <a:sym typeface="Lucida Grande"/>
      </a:defRPr>
    </a:lvl8pPr>
    <a:lvl9pPr indent="685783" defTabSz="309555" latinLnBrk="0">
      <a:defRPr sz="1125">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40149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a:effectLst/>
                <a:latin typeface="Helvetica Neue" panose="02000503000000020004" pitchFamily="2" charset="0"/>
              </a:rPr>
              <a:t> </a:t>
            </a:r>
            <a:r>
              <a:rPr lang="en-GB" err="1">
                <a:effectLst/>
                <a:latin typeface="Helvetica Neue" panose="02000503000000020004" pitchFamily="2" charset="0"/>
              </a:rPr>
              <a:t>Responsabilização</a:t>
            </a:r>
            <a:r>
              <a:rPr lang="en-GB">
                <a:effectLst/>
                <a:latin typeface="Helvetica Neue" panose="02000503000000020004" pitchFamily="2" charset="0"/>
              </a:rPr>
              <a:t> dos widgets e das </a:t>
            </a:r>
            <a:r>
              <a:rPr lang="en-GB" err="1">
                <a:effectLst/>
                <a:latin typeface="Helvetica Neue" panose="02000503000000020004" pitchFamily="2" charset="0"/>
              </a:rPr>
              <a:t>ligações</a:t>
            </a:r>
            <a:r>
              <a:rPr lang="en-GB">
                <a:effectLst/>
                <a:latin typeface="Helvetica Neue" panose="02000503000000020004" pitchFamily="2" charset="0"/>
              </a:rPr>
              <a:t> </a:t>
            </a:r>
            <a:r>
              <a:rPr lang="en-GB" err="1">
                <a:effectLst/>
                <a:latin typeface="Helvetica Neue" panose="02000503000000020004" pitchFamily="2" charset="0"/>
              </a:rPr>
              <a:t>nativas</a:t>
            </a:r>
            <a:r>
              <a:rPr lang="en-GB">
                <a:effectLst/>
                <a:latin typeface="Helvetica Neue" panose="02000503000000020004" pitchFamily="2" charset="0"/>
              </a:rPr>
              <a:t>.</a:t>
            </a:r>
          </a:p>
          <a:p>
            <a:pPr>
              <a:buFont typeface="Arial" panose="020B0604020202020204" pitchFamily="34" charset="0"/>
              <a:buChar char="•"/>
            </a:pPr>
            <a:r>
              <a:rPr lang="en-GB">
                <a:effectLst/>
                <a:latin typeface="Helvetica Neue" panose="02000503000000020004" pitchFamily="2" charset="0"/>
              </a:rPr>
              <a:t> </a:t>
            </a:r>
            <a:r>
              <a:rPr lang="en-GB" err="1">
                <a:effectLst/>
                <a:latin typeface="Helvetica Neue" panose="02000503000000020004" pitchFamily="2" charset="0"/>
              </a:rPr>
              <a:t>Tudo</a:t>
            </a:r>
            <a:r>
              <a:rPr lang="en-GB">
                <a:effectLst/>
                <a:latin typeface="Helvetica Neue" panose="02000503000000020004" pitchFamily="2" charset="0"/>
              </a:rPr>
              <a:t> o que </a:t>
            </a:r>
            <a:r>
              <a:rPr lang="en-GB" err="1">
                <a:effectLst/>
                <a:latin typeface="Helvetica Neue" panose="02000503000000020004" pitchFamily="2" charset="0"/>
              </a:rPr>
              <a:t>têm</a:t>
            </a:r>
            <a:r>
              <a:rPr lang="en-GB">
                <a:effectLst/>
                <a:latin typeface="Helvetica Neue" panose="02000503000000020004" pitchFamily="2" charset="0"/>
              </a:rPr>
              <a:t> Platform APIs </a:t>
            </a:r>
            <a:r>
              <a:rPr lang="en-GB" err="1">
                <a:effectLst/>
                <a:latin typeface="Helvetica Neue" panose="02000503000000020004" pitchFamily="2" charset="0"/>
              </a:rPr>
              <a:t>tem</a:t>
            </a:r>
            <a:r>
              <a:rPr lang="en-GB">
                <a:effectLst/>
                <a:latin typeface="Helvetica Neue" panose="02000503000000020004" pitchFamily="2" charset="0"/>
              </a:rPr>
              <a:t> de </a:t>
            </a:r>
            <a:r>
              <a:rPr lang="en-GB" err="1">
                <a:effectLst/>
                <a:latin typeface="Helvetica Neue" panose="02000503000000020004" pitchFamily="2" charset="0"/>
              </a:rPr>
              <a:t>funcionar</a:t>
            </a:r>
            <a:r>
              <a:rPr lang="en-GB">
                <a:effectLst/>
                <a:latin typeface="Helvetica Neue" panose="02000503000000020004" pitchFamily="2" charset="0"/>
              </a:rPr>
              <a:t> para </a:t>
            </a:r>
            <a:r>
              <a:rPr lang="en-GB" err="1">
                <a:effectLst/>
                <a:latin typeface="Helvetica Neue" panose="02000503000000020004" pitchFamily="2" charset="0"/>
              </a:rPr>
              <a:t>todos</a:t>
            </a:r>
            <a:r>
              <a:rPr lang="en-GB">
                <a:effectLst/>
                <a:latin typeface="Helvetica Neue" panose="02000503000000020004" pitchFamily="2" charset="0"/>
              </a:rPr>
              <a:t> </a:t>
            </a:r>
            <a:r>
              <a:rPr lang="en-GB" err="1">
                <a:effectLst/>
                <a:latin typeface="Helvetica Neue" panose="02000503000000020004" pitchFamily="2" charset="0"/>
              </a:rPr>
              <a:t>os</a:t>
            </a:r>
            <a:r>
              <a:rPr lang="en-GB">
                <a:effectLst/>
                <a:latin typeface="Helvetica Neue" panose="02000503000000020004" pitchFamily="2" charset="0"/>
              </a:rPr>
              <a:t> OS</a:t>
            </a:r>
          </a:p>
          <a:p>
            <a:pPr>
              <a:buFont typeface="Arial" panose="020B0604020202020204" pitchFamily="34" charset="0"/>
              <a:buChar char="•"/>
            </a:pPr>
            <a:r>
              <a:rPr lang="en-GB">
                <a:effectLst/>
                <a:latin typeface="Helvetica Neue" panose="02000503000000020004" pitchFamily="2" charset="0"/>
              </a:rPr>
              <a:t> </a:t>
            </a:r>
            <a:r>
              <a:rPr lang="en-GB" err="1">
                <a:effectLst/>
                <a:latin typeface="Helvetica Neue" panose="02000503000000020004" pitchFamily="2" charset="0"/>
              </a:rPr>
              <a:t>Não</a:t>
            </a:r>
            <a:r>
              <a:rPr lang="en-GB">
                <a:effectLst/>
                <a:latin typeface="Helvetica Neue" panose="02000503000000020004" pitchFamily="2" charset="0"/>
              </a:rPr>
              <a:t> tens </a:t>
            </a:r>
            <a:r>
              <a:rPr lang="en-GB" err="1">
                <a:effectLst/>
                <a:latin typeface="Helvetica Neue" panose="02000503000000020004" pitchFamily="2" charset="0"/>
              </a:rPr>
              <a:t>webviews</a:t>
            </a:r>
            <a:endParaRPr lang="en-GB">
              <a:effectLst/>
              <a:latin typeface="Helvetica Neue" panose="02000503000000020004" pitchFamily="2" charset="0"/>
            </a:endParaRPr>
          </a:p>
          <a:p>
            <a:pPr>
              <a:buFont typeface="Arial" panose="020B0604020202020204" pitchFamily="34" charset="0"/>
              <a:buChar char="•"/>
            </a:pPr>
            <a:r>
              <a:rPr lang="en-GB">
                <a:effectLst/>
                <a:latin typeface="Helvetica Neue" panose="02000503000000020004" pitchFamily="2" charset="0"/>
              </a:rPr>
              <a:t> A </a:t>
            </a:r>
            <a:r>
              <a:rPr lang="en-GB" err="1">
                <a:effectLst/>
                <a:latin typeface="Helvetica Neue" panose="02000503000000020004" pitchFamily="2" charset="0"/>
              </a:rPr>
              <a:t>única</a:t>
            </a:r>
            <a:r>
              <a:rPr lang="en-GB">
                <a:effectLst/>
                <a:latin typeface="Helvetica Neue" panose="02000503000000020004" pitchFamily="2" charset="0"/>
              </a:rPr>
              <a:t> </a:t>
            </a:r>
            <a:r>
              <a:rPr lang="en-GB" err="1">
                <a:effectLst/>
                <a:latin typeface="Helvetica Neue" panose="02000503000000020004" pitchFamily="2" charset="0"/>
              </a:rPr>
              <a:t>coisa</a:t>
            </a:r>
            <a:r>
              <a:rPr lang="en-GB">
                <a:effectLst/>
                <a:latin typeface="Helvetica Neue" panose="02000503000000020004" pitchFamily="2" charset="0"/>
              </a:rPr>
              <a:t> que tens de </a:t>
            </a:r>
            <a:r>
              <a:rPr lang="en-GB" err="1">
                <a:effectLst/>
                <a:latin typeface="Helvetica Neue" panose="02000503000000020004" pitchFamily="2" charset="0"/>
              </a:rPr>
              <a:t>preocupar</a:t>
            </a:r>
            <a:r>
              <a:rPr lang="en-GB">
                <a:effectLst/>
                <a:latin typeface="Helvetica Neue" panose="02000503000000020004" pitchFamily="2" charset="0"/>
              </a:rPr>
              <a:t> </a:t>
            </a:r>
            <a:r>
              <a:rPr lang="en-GB" err="1">
                <a:effectLst/>
                <a:latin typeface="Helvetica Neue" panose="02000503000000020004" pitchFamily="2" charset="0"/>
              </a:rPr>
              <a:t>é</a:t>
            </a:r>
            <a:r>
              <a:rPr lang="en-GB">
                <a:effectLst/>
                <a:latin typeface="Helvetica Neue" panose="02000503000000020004" pitchFamily="2" charset="0"/>
              </a:rPr>
              <a:t> OS</a:t>
            </a:r>
          </a:p>
          <a:p>
            <a:pPr>
              <a:buFont typeface="Arial" panose="020B0604020202020204" pitchFamily="34" charset="0"/>
              <a:buChar char="•"/>
            </a:pPr>
            <a:r>
              <a:rPr lang="en-GB">
                <a:effectLst/>
                <a:latin typeface="Helvetica Neue" panose="02000503000000020004" pitchFamily="2" charset="0"/>
              </a:rPr>
              <a:t> Platform Channels </a:t>
            </a:r>
            <a:r>
              <a:rPr lang="en-GB" err="1">
                <a:effectLst/>
                <a:latin typeface="Helvetica Neue" panose="02000503000000020004" pitchFamily="2" charset="0"/>
              </a:rPr>
              <a:t>conseguem</a:t>
            </a:r>
            <a:r>
              <a:rPr lang="en-GB">
                <a:effectLst/>
                <a:latin typeface="Helvetica Neue" panose="02000503000000020004" pitchFamily="2" charset="0"/>
              </a:rPr>
              <a:t> </a:t>
            </a:r>
            <a:r>
              <a:rPr lang="en-GB" err="1">
                <a:effectLst/>
                <a:latin typeface="Helvetica Neue" panose="02000503000000020004" pitchFamily="2" charset="0"/>
              </a:rPr>
              <a:t>abstrair</a:t>
            </a:r>
            <a:r>
              <a:rPr lang="en-GB">
                <a:effectLst/>
                <a:latin typeface="Helvetica Neue" panose="02000503000000020004" pitchFamily="2" charset="0"/>
              </a:rPr>
              <a:t> </a:t>
            </a:r>
            <a:r>
              <a:rPr lang="en-GB" err="1">
                <a:effectLst/>
                <a:latin typeface="Helvetica Neue" panose="02000503000000020004" pitchFamily="2" charset="0"/>
              </a:rPr>
              <a:t>os</a:t>
            </a:r>
            <a:r>
              <a:rPr lang="en-GB">
                <a:effectLst/>
                <a:latin typeface="Helvetica Neue" panose="02000503000000020004" pitchFamily="2" charset="0"/>
              </a:rPr>
              <a:t> OS </a:t>
            </a:r>
            <a:r>
              <a:rPr lang="en-GB" err="1">
                <a:effectLst/>
                <a:latin typeface="Helvetica Neue" panose="02000503000000020004" pitchFamily="2" charset="0"/>
              </a:rPr>
              <a:t>p.e.</a:t>
            </a:r>
            <a:r>
              <a:rPr lang="en-GB">
                <a:effectLst/>
                <a:latin typeface="Helvetica Neue" panose="02000503000000020004" pitchFamily="2" charset="0"/>
              </a:rPr>
              <a:t> android 15 e iOS 10</a:t>
            </a:r>
          </a:p>
          <a:p>
            <a:pPr>
              <a:buFont typeface="Arial" panose="020B0604020202020204" pitchFamily="34" charset="0"/>
              <a:buChar char="•"/>
            </a:pPr>
            <a:r>
              <a:rPr lang="en-GB">
                <a:effectLst/>
                <a:latin typeface="Helvetica Neue" panose="02000503000000020004" pitchFamily="2" charset="0"/>
              </a:rPr>
              <a:t> </a:t>
            </a:r>
            <a:r>
              <a:rPr lang="en-GB" err="1">
                <a:effectLst/>
                <a:latin typeface="Helvetica Neue" panose="02000503000000020004" pitchFamily="2" charset="0"/>
              </a:rPr>
              <a:t>Tem</a:t>
            </a:r>
            <a:r>
              <a:rPr lang="en-GB">
                <a:effectLst/>
                <a:latin typeface="Helvetica Neue" panose="02000503000000020004" pitchFamily="2" charset="0"/>
              </a:rPr>
              <a:t> </a:t>
            </a:r>
            <a:r>
              <a:rPr lang="en-GB" err="1">
                <a:effectLst/>
                <a:latin typeface="Helvetica Neue" panose="02000503000000020004" pitchFamily="2" charset="0"/>
              </a:rPr>
              <a:t>os</a:t>
            </a:r>
            <a:r>
              <a:rPr lang="en-GB">
                <a:effectLst/>
                <a:latin typeface="Helvetica Neue" panose="02000503000000020004" pitchFamily="2" charset="0"/>
              </a:rPr>
              <a:t> </a:t>
            </a:r>
            <a:r>
              <a:rPr lang="en-GB" err="1">
                <a:effectLst/>
                <a:latin typeface="Helvetica Neue" panose="02000503000000020004" pitchFamily="2" charset="0"/>
              </a:rPr>
              <a:t>seus</a:t>
            </a:r>
            <a:r>
              <a:rPr lang="en-GB">
                <a:effectLst/>
                <a:latin typeface="Helvetica Neue" panose="02000503000000020004" pitchFamily="2" charset="0"/>
              </a:rPr>
              <a:t> </a:t>
            </a:r>
            <a:r>
              <a:rPr lang="en-GB" err="1">
                <a:effectLst/>
                <a:latin typeface="Helvetica Neue" panose="02000503000000020004" pitchFamily="2" charset="0"/>
              </a:rPr>
              <a:t>proprios</a:t>
            </a:r>
            <a:r>
              <a:rPr lang="en-GB">
                <a:effectLst/>
                <a:latin typeface="Helvetica Neue" panose="02000503000000020004" pitchFamily="2" charset="0"/>
              </a:rPr>
              <a:t> </a:t>
            </a:r>
            <a:r>
              <a:rPr lang="en-GB" err="1">
                <a:effectLst/>
                <a:latin typeface="Helvetica Neue" panose="02000503000000020004" pitchFamily="2" charset="0"/>
              </a:rPr>
              <a:t>componentes</a:t>
            </a:r>
            <a:r>
              <a:rPr lang="en-GB">
                <a:effectLst/>
                <a:latin typeface="Helvetica Neue" panose="02000503000000020004" pitchFamily="2" charset="0"/>
              </a:rPr>
              <a:t>.</a:t>
            </a:r>
          </a:p>
          <a:p>
            <a:r>
              <a:rPr lang="en-GB">
                <a:effectLst/>
                <a:latin typeface="Menlo" panose="020B0609030804020204" pitchFamily="49" charset="0"/>
              </a:rPr>
              <a:t>• </a:t>
            </a:r>
            <a:r>
              <a:rPr lang="en-GB" err="1">
                <a:effectLst/>
                <a:latin typeface="Helvetica Neue" panose="02000503000000020004" pitchFamily="2" charset="0"/>
              </a:rPr>
              <a:t>Criaram</a:t>
            </a:r>
            <a:r>
              <a:rPr lang="en-GB">
                <a:effectLst/>
                <a:latin typeface="Helvetica Neue" panose="02000503000000020004" pitchFamily="2" charset="0"/>
              </a:rPr>
              <a:t> o </a:t>
            </a:r>
            <a:r>
              <a:rPr lang="en-GB" err="1">
                <a:effectLst/>
                <a:latin typeface="Helvetica Neue" panose="02000503000000020004" pitchFamily="2" charset="0"/>
              </a:rPr>
              <a:t>seu</a:t>
            </a:r>
            <a:r>
              <a:rPr lang="en-GB">
                <a:effectLst/>
                <a:latin typeface="Helvetica Neue" panose="02000503000000020004" pitchFamily="2" charset="0"/>
              </a:rPr>
              <a:t> </a:t>
            </a:r>
            <a:r>
              <a:rPr lang="en-GB" err="1">
                <a:effectLst/>
                <a:latin typeface="Helvetica Neue" panose="02000503000000020004" pitchFamily="2" charset="0"/>
              </a:rPr>
              <a:t>próprio</a:t>
            </a:r>
            <a:r>
              <a:rPr lang="en-GB">
                <a:effectLst/>
                <a:latin typeface="Helvetica Neue" panose="02000503000000020004" pitchFamily="2" charset="0"/>
              </a:rPr>
              <a:t> Render Engine que </a:t>
            </a:r>
            <a:r>
              <a:rPr lang="en-GB" err="1">
                <a:effectLst/>
                <a:latin typeface="Helvetica Neue" panose="02000503000000020004" pitchFamily="2" charset="0"/>
              </a:rPr>
              <a:t>permite</a:t>
            </a:r>
            <a:r>
              <a:rPr lang="en-GB">
                <a:effectLst/>
                <a:latin typeface="Helvetica Neue" panose="02000503000000020004" pitchFamily="2" charset="0"/>
              </a:rPr>
              <a:t> </a:t>
            </a:r>
            <a:r>
              <a:rPr lang="en-GB" err="1">
                <a:effectLst/>
                <a:latin typeface="Helvetica Neue" panose="02000503000000020004" pitchFamily="2" charset="0"/>
              </a:rPr>
              <a:t>correr</a:t>
            </a:r>
            <a:r>
              <a:rPr lang="en-GB">
                <a:effectLst/>
                <a:latin typeface="Helvetica Neue" panose="02000503000000020004" pitchFamily="2" charset="0"/>
              </a:rPr>
              <a:t> as </a:t>
            </a:r>
            <a:r>
              <a:rPr lang="en-GB" err="1">
                <a:effectLst/>
                <a:latin typeface="Helvetica Neue" panose="02000503000000020004" pitchFamily="2" charset="0"/>
              </a:rPr>
              <a:t>aplicações</a:t>
            </a:r>
            <a:r>
              <a:rPr lang="en-GB">
                <a:effectLst/>
                <a:latin typeface="Helvetica Neue" panose="02000503000000020004" pitchFamily="2" charset="0"/>
              </a:rPr>
              <a:t> </a:t>
            </a:r>
            <a:r>
              <a:rPr lang="en-GB" err="1">
                <a:effectLst/>
                <a:latin typeface="Helvetica Neue" panose="02000503000000020004" pitchFamily="2" charset="0"/>
              </a:rPr>
              <a:t>atingindo</a:t>
            </a:r>
            <a:r>
              <a:rPr lang="en-GB">
                <a:effectLst/>
                <a:latin typeface="Helvetica Neue" panose="02000503000000020004" pitchFamily="2" charset="0"/>
              </a:rPr>
              <a:t> </a:t>
            </a:r>
            <a:r>
              <a:rPr lang="en-GB" err="1">
                <a:effectLst/>
                <a:latin typeface="Helvetica Neue" panose="02000503000000020004" pitchFamily="2" charset="0"/>
              </a:rPr>
              <a:t>uma</a:t>
            </a:r>
            <a:r>
              <a:rPr lang="en-GB">
                <a:effectLst/>
                <a:latin typeface="Helvetica Neue" panose="02000503000000020004" pitchFamily="2" charset="0"/>
              </a:rPr>
              <a:t> performance </a:t>
            </a:r>
            <a:r>
              <a:rPr lang="en-GB" err="1">
                <a:effectLst/>
                <a:latin typeface="Helvetica Neue" panose="02000503000000020004" pitchFamily="2" charset="0"/>
              </a:rPr>
              <a:t>quase</a:t>
            </a:r>
            <a:r>
              <a:rPr lang="en-GB">
                <a:effectLst/>
                <a:latin typeface="Helvetica Neue" panose="02000503000000020004" pitchFamily="2" charset="0"/>
              </a:rPr>
              <a:t> similar </a:t>
            </a:r>
            <a:r>
              <a:rPr lang="en-GB" err="1">
                <a:effectLst/>
                <a:latin typeface="Helvetica Neue" panose="02000503000000020004" pitchFamily="2" charset="0"/>
              </a:rPr>
              <a:t>ao</a:t>
            </a:r>
            <a:r>
              <a:rPr lang="en-GB">
                <a:effectLst/>
                <a:latin typeface="Helvetica Neue" panose="02000503000000020004" pitchFamily="2" charset="0"/>
              </a:rPr>
              <a:t> </a:t>
            </a:r>
            <a:r>
              <a:rPr lang="en-GB" err="1">
                <a:effectLst/>
                <a:latin typeface="Helvetica Neue" panose="02000503000000020004" pitchFamily="2" charset="0"/>
              </a:rPr>
              <a:t>nativo</a:t>
            </a:r>
            <a:r>
              <a:rPr lang="en-GB">
                <a:effectLst/>
                <a:latin typeface="Helvetica Neue" panose="02000503000000020004" pitchFamily="2" charset="0"/>
              </a:rPr>
              <a:t>.</a:t>
            </a:r>
          </a:p>
          <a:p>
            <a:endParaRPr lang="en-PT"/>
          </a:p>
        </p:txBody>
      </p:sp>
    </p:spTree>
    <p:extLst>
      <p:ext uri="{BB962C8B-B14F-4D97-AF65-F5344CB8AC3E}">
        <p14:creationId xmlns:p14="http://schemas.microsoft.com/office/powerpoint/2010/main" val="908152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61A16-FCB4-9B2A-A189-32ED880915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11E2D-9F6B-8656-0C6D-D1BBEE26F0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F3526A-ACD1-F7D9-947B-F94E97B78FC3}"/>
              </a:ext>
            </a:extLst>
          </p:cNvPr>
          <p:cNvSpPr>
            <a:spLocks noGrp="1"/>
          </p:cNvSpPr>
          <p:nvPr>
            <p:ph type="body" idx="1"/>
          </p:nvPr>
        </p:nvSpPr>
        <p:spPr/>
        <p:txBody>
          <a:bodyPr/>
          <a:lstStyle/>
          <a:p>
            <a:endParaRPr lang="en-PT"/>
          </a:p>
        </p:txBody>
      </p:sp>
    </p:spTree>
    <p:extLst>
      <p:ext uri="{BB962C8B-B14F-4D97-AF65-F5344CB8AC3E}">
        <p14:creationId xmlns:p14="http://schemas.microsoft.com/office/powerpoint/2010/main" val="2786810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4BC1E-AFF2-0B2F-7FB7-3BECD0367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3C7854-6653-90C3-C650-F6303630D8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5665E2-9833-6FFD-CF6D-96DD30058C86}"/>
              </a:ext>
            </a:extLst>
          </p:cNvPr>
          <p:cNvSpPr>
            <a:spLocks noGrp="1"/>
          </p:cNvSpPr>
          <p:nvPr>
            <p:ph type="body" idx="1"/>
          </p:nvPr>
        </p:nvSpPr>
        <p:spPr/>
        <p:txBody>
          <a:bodyPr/>
          <a:lstStyle/>
          <a:p>
            <a:r>
              <a:rPr lang="en-PT"/>
              <a:t>Pegando no que foi dito que everything is a widget, quando nos desenvolvermos um ecrã, metemos sempre um tapete verde onde podemos meter outros widget em cima desse tapete.</a:t>
            </a:r>
          </a:p>
          <a:p>
            <a:r>
              <a:rPr lang="en-PT"/>
              <a:t>Esse Widget pode possibilitar adicionar outro widget por cima dele.</a:t>
            </a:r>
          </a:p>
        </p:txBody>
      </p:sp>
    </p:spTree>
    <p:extLst>
      <p:ext uri="{BB962C8B-B14F-4D97-AF65-F5344CB8AC3E}">
        <p14:creationId xmlns:p14="http://schemas.microsoft.com/office/powerpoint/2010/main" val="2298543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AE1DE-0671-BB02-5D3E-95FAD54BB4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EC629B-8A8F-4A13-8886-B771A262ED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B9919D-7EDA-02BB-6CD9-09F195D9CE0B}"/>
              </a:ext>
            </a:extLst>
          </p:cNvPr>
          <p:cNvSpPr>
            <a:spLocks noGrp="1"/>
          </p:cNvSpPr>
          <p:nvPr>
            <p:ph type="body" idx="1"/>
          </p:nvPr>
        </p:nvSpPr>
        <p:spPr/>
        <p:txBody>
          <a:bodyPr/>
          <a:lstStyle/>
          <a:p>
            <a:endParaRPr lang="en-PT"/>
          </a:p>
        </p:txBody>
      </p:sp>
    </p:spTree>
    <p:extLst>
      <p:ext uri="{BB962C8B-B14F-4D97-AF65-F5344CB8AC3E}">
        <p14:creationId xmlns:p14="http://schemas.microsoft.com/office/powerpoint/2010/main" val="1272927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B58CF-525F-92F6-2B52-A862263893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E90804-D770-00AA-C563-8BA068CA80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82DABC-FF46-FF7E-AFBF-4B2BD3996D1C}"/>
              </a:ext>
            </a:extLst>
          </p:cNvPr>
          <p:cNvSpPr>
            <a:spLocks noGrp="1"/>
          </p:cNvSpPr>
          <p:nvPr>
            <p:ph type="body" idx="1"/>
          </p:nvPr>
        </p:nvSpPr>
        <p:spPr/>
        <p:txBody>
          <a:bodyPr/>
          <a:lstStyle/>
          <a:p>
            <a:endParaRPr lang="en-PT"/>
          </a:p>
        </p:txBody>
      </p:sp>
    </p:spTree>
    <p:extLst>
      <p:ext uri="{BB962C8B-B14F-4D97-AF65-F5344CB8AC3E}">
        <p14:creationId xmlns:p14="http://schemas.microsoft.com/office/powerpoint/2010/main" val="195649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08406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a:t>Breve apresentação de toda a gente</a:t>
            </a:r>
          </a:p>
          <a:p>
            <a:r>
              <a:rPr lang="en-PT"/>
              <a:t>dizer objectivo deste workshop</a:t>
            </a:r>
          </a:p>
        </p:txBody>
      </p:sp>
    </p:spTree>
    <p:extLst>
      <p:ext uri="{BB962C8B-B14F-4D97-AF65-F5344CB8AC3E}">
        <p14:creationId xmlns:p14="http://schemas.microsoft.com/office/powerpoint/2010/main" val="2425678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F24C3-810C-D84A-167F-2CCE90E0CD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B248FA-7F41-C456-24C5-2ACED012D4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C8EB9C-D9B4-3335-9D12-855E6AD703E8}"/>
              </a:ext>
            </a:extLst>
          </p:cNvPr>
          <p:cNvSpPr>
            <a:spLocks noGrp="1"/>
          </p:cNvSpPr>
          <p:nvPr>
            <p:ph type="body" idx="1"/>
          </p:nvPr>
        </p:nvSpPr>
        <p:spPr/>
        <p:txBody>
          <a:bodyPr/>
          <a:lstStyle/>
          <a:p>
            <a:endParaRPr lang="en-PT"/>
          </a:p>
        </p:txBody>
      </p:sp>
    </p:spTree>
    <p:extLst>
      <p:ext uri="{BB962C8B-B14F-4D97-AF65-F5344CB8AC3E}">
        <p14:creationId xmlns:p14="http://schemas.microsoft.com/office/powerpoint/2010/main" val="3673459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a:t>A razão porque metemos Pre-iOS porque quando o iOS surgiu causou uma disrropção no mundo do mobile devido a grande usabilidade que o sistema operativo dava aos utilizadores.</a:t>
            </a:r>
          </a:p>
          <a:p>
            <a:endParaRPr lang="en-PT"/>
          </a:p>
          <a:p>
            <a:r>
              <a:rPr lang="en-PT"/>
              <a:t>Antes do iOS aparecer, os telemoveis estavam a ficar cada vez mais compactos e mais poderosos ao ponto de ser necessário um sistema operativo de janelas.</a:t>
            </a:r>
            <a:br>
              <a:rPr lang="en-PT"/>
            </a:br>
            <a:r>
              <a:rPr lang="en-PT"/>
              <a:t>Os que temos aqui na tela são 3 exemplos, o Symbian OS utilizado pela Nokia, </a:t>
            </a:r>
            <a:r>
              <a:rPr lang="en-GB" b="0" i="0">
                <a:solidFill>
                  <a:srgbClr val="001D35"/>
                </a:solidFill>
                <a:effectLst/>
                <a:latin typeface="Google Sans"/>
              </a:rPr>
              <a:t>Ericsson, Samsung, Motorola; BlackBerry </a:t>
            </a:r>
            <a:r>
              <a:rPr lang="en-GB" b="0" i="0" err="1">
                <a:solidFill>
                  <a:srgbClr val="001D35"/>
                </a:solidFill>
                <a:effectLst/>
                <a:latin typeface="Google Sans"/>
              </a:rPr>
              <a:t>Os</a:t>
            </a:r>
            <a:r>
              <a:rPr lang="en-GB" b="0" i="0">
                <a:solidFill>
                  <a:srgbClr val="001D35"/>
                </a:solidFill>
                <a:effectLst/>
                <a:latin typeface="Google Sans"/>
              </a:rPr>
              <a:t> </a:t>
            </a:r>
            <a:r>
              <a:rPr lang="en-GB" b="0" i="0" err="1">
                <a:solidFill>
                  <a:srgbClr val="001D35"/>
                </a:solidFill>
                <a:effectLst/>
                <a:latin typeface="Google Sans"/>
              </a:rPr>
              <a:t>usado</a:t>
            </a:r>
            <a:r>
              <a:rPr lang="en-GB" b="0" i="0">
                <a:solidFill>
                  <a:srgbClr val="001D35"/>
                </a:solidFill>
                <a:effectLst/>
                <a:latin typeface="Google Sans"/>
              </a:rPr>
              <a:t> </a:t>
            </a:r>
            <a:r>
              <a:rPr lang="en-GB" b="0" i="0" err="1">
                <a:solidFill>
                  <a:srgbClr val="001D35"/>
                </a:solidFill>
                <a:effectLst/>
                <a:latin typeface="Google Sans"/>
              </a:rPr>
              <a:t>pelo</a:t>
            </a:r>
            <a:r>
              <a:rPr lang="en-GB" b="0" i="0">
                <a:solidFill>
                  <a:srgbClr val="001D35"/>
                </a:solidFill>
                <a:effectLst/>
                <a:latin typeface="Google Sans"/>
              </a:rPr>
              <a:t> Blackberry e o Windows CE que </a:t>
            </a:r>
            <a:r>
              <a:rPr lang="en-GB" b="0" i="0" err="1">
                <a:solidFill>
                  <a:srgbClr val="001D35"/>
                </a:solidFill>
                <a:effectLst/>
                <a:latin typeface="Google Sans"/>
              </a:rPr>
              <a:t>estava</a:t>
            </a:r>
            <a:r>
              <a:rPr lang="en-GB" b="0" i="0">
                <a:solidFill>
                  <a:srgbClr val="001D35"/>
                </a:solidFill>
                <a:effectLst/>
                <a:latin typeface="Google Sans"/>
              </a:rPr>
              <a:t> </a:t>
            </a:r>
            <a:r>
              <a:rPr lang="en-GB" b="0" i="0" err="1">
                <a:solidFill>
                  <a:srgbClr val="001D35"/>
                </a:solidFill>
                <a:effectLst/>
                <a:latin typeface="Google Sans"/>
              </a:rPr>
              <a:t>presente</a:t>
            </a:r>
            <a:r>
              <a:rPr lang="en-GB" b="0" i="0">
                <a:solidFill>
                  <a:srgbClr val="001D35"/>
                </a:solidFill>
                <a:effectLst/>
                <a:latin typeface="Google Sans"/>
              </a:rPr>
              <a:t> </a:t>
            </a:r>
            <a:r>
              <a:rPr lang="en-GB" b="0" i="0" err="1">
                <a:solidFill>
                  <a:srgbClr val="001D35"/>
                </a:solidFill>
                <a:effectLst/>
                <a:latin typeface="Google Sans"/>
              </a:rPr>
              <a:t>em</a:t>
            </a:r>
            <a:r>
              <a:rPr lang="en-GB" b="0" i="0">
                <a:solidFill>
                  <a:srgbClr val="001D35"/>
                </a:solidFill>
                <a:effectLst/>
                <a:latin typeface="Google Sans"/>
              </a:rPr>
              <a:t> </a:t>
            </a:r>
            <a:r>
              <a:rPr lang="en-GB" b="0" i="0" err="1">
                <a:solidFill>
                  <a:srgbClr val="001D35"/>
                </a:solidFill>
                <a:effectLst/>
                <a:latin typeface="Google Sans"/>
              </a:rPr>
              <a:t>portateis</a:t>
            </a:r>
            <a:r>
              <a:rPr lang="en-GB" b="0" i="0">
                <a:solidFill>
                  <a:srgbClr val="001D35"/>
                </a:solidFill>
                <a:effectLst/>
                <a:latin typeface="Google Sans"/>
              </a:rPr>
              <a:t> e </a:t>
            </a:r>
            <a:r>
              <a:rPr lang="en-GB" b="0" i="0" err="1">
                <a:solidFill>
                  <a:srgbClr val="001D35"/>
                </a:solidFill>
                <a:effectLst/>
                <a:latin typeface="Google Sans"/>
              </a:rPr>
              <a:t>pda</a:t>
            </a:r>
            <a:r>
              <a:rPr lang="en-GB" b="0" i="0">
                <a:solidFill>
                  <a:srgbClr val="001D35"/>
                </a:solidFill>
                <a:effectLst/>
                <a:latin typeface="Google Sans"/>
              </a:rPr>
              <a:t> </a:t>
            </a:r>
            <a:r>
              <a:rPr lang="en-GB" b="0" i="0" err="1">
                <a:solidFill>
                  <a:srgbClr val="001D35"/>
                </a:solidFill>
                <a:effectLst/>
                <a:latin typeface="Google Sans"/>
              </a:rPr>
              <a:t>não</a:t>
            </a:r>
            <a:r>
              <a:rPr lang="en-GB" b="0" i="0">
                <a:solidFill>
                  <a:srgbClr val="001D35"/>
                </a:solidFill>
                <a:effectLst/>
                <a:latin typeface="Google Sans"/>
              </a:rPr>
              <a:t> tendo </a:t>
            </a:r>
            <a:r>
              <a:rPr lang="en-GB" b="0" i="0" err="1">
                <a:solidFill>
                  <a:srgbClr val="001D35"/>
                </a:solidFill>
                <a:effectLst/>
                <a:latin typeface="Google Sans"/>
              </a:rPr>
              <a:t>nenhuma</a:t>
            </a:r>
            <a:r>
              <a:rPr lang="en-GB" b="0" i="0">
                <a:solidFill>
                  <a:srgbClr val="001D35"/>
                </a:solidFill>
                <a:effectLst/>
                <a:latin typeface="Google Sans"/>
              </a:rPr>
              <a:t> </a:t>
            </a:r>
            <a:r>
              <a:rPr lang="en-GB" b="0" i="0" err="1">
                <a:solidFill>
                  <a:srgbClr val="001D35"/>
                </a:solidFill>
                <a:effectLst/>
                <a:latin typeface="Google Sans"/>
              </a:rPr>
              <a:t>marca</a:t>
            </a:r>
            <a:r>
              <a:rPr lang="en-GB" b="0" i="0">
                <a:solidFill>
                  <a:srgbClr val="001D35"/>
                </a:solidFill>
                <a:effectLst/>
                <a:latin typeface="Google Sans"/>
              </a:rPr>
              <a:t> </a:t>
            </a:r>
            <a:r>
              <a:rPr lang="en-GB" b="0" i="0" err="1">
                <a:solidFill>
                  <a:srgbClr val="001D35"/>
                </a:solidFill>
                <a:effectLst/>
                <a:latin typeface="Google Sans"/>
              </a:rPr>
              <a:t>associada</a:t>
            </a:r>
            <a:r>
              <a:rPr lang="en-GB" b="0" i="0">
                <a:solidFill>
                  <a:srgbClr val="001D35"/>
                </a:solidFill>
                <a:effectLst/>
                <a:latin typeface="Google Sans"/>
              </a:rPr>
              <a:t>.</a:t>
            </a:r>
          </a:p>
          <a:p>
            <a:endParaRPr lang="en-GB" b="0" i="0">
              <a:solidFill>
                <a:srgbClr val="001D35"/>
              </a:solidFill>
              <a:effectLst/>
              <a:latin typeface="Google Sans"/>
            </a:endParaRPr>
          </a:p>
          <a:p>
            <a:r>
              <a:rPr lang="en-PT"/>
              <a:t>Em 2005, Steve Jobs estava a planear iPhone “Encolher o Mac ou aumentar o iPod”.  Apple viu uma grande oportunidade de explorar o mercado do telemoveis e com isso apareceu o primeiro iPhone e por sua vez iOS em 2007. Este teve uma igual adesão o que representava sarilhos ao Symbian OS e ao BlackBerry OS.</a:t>
            </a:r>
            <a:br>
              <a:rPr lang="en-PT"/>
            </a:br>
            <a:br>
              <a:rPr lang="en-PT"/>
            </a:br>
            <a:r>
              <a:rPr lang="en-PT"/>
              <a:t>Antes do surgimento do iOS, uma equipa estava a trabalhar num OS que tinha como foco os devices com touchscreen, leve e que fosse possivel que instalar em qualquer dispositivo movel, e em 2008 surgiu o AndroidOS. Devido ao kernel de linux e ser um open source, consegue os seus objectivos.</a:t>
            </a:r>
          </a:p>
        </p:txBody>
      </p:sp>
    </p:spTree>
    <p:extLst>
      <p:ext uri="{BB962C8B-B14F-4D97-AF65-F5344CB8AC3E}">
        <p14:creationId xmlns:p14="http://schemas.microsoft.com/office/powerpoint/2010/main" val="752784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sz="1400"/>
              <a:t>Inicialmente a Android pegou na linguagem do Java por ser uma das linguagens mais utilizadas mundialmente.</a:t>
            </a:r>
          </a:p>
          <a:p>
            <a:pPr marL="0" marR="0" lvl="0" indent="0" defTabSz="309555" eaLnBrk="1" fontAlgn="auto" latinLnBrk="0" hangingPunct="1">
              <a:lnSpc>
                <a:spcPct val="100000"/>
              </a:lnSpc>
              <a:spcBef>
                <a:spcPts val="0"/>
              </a:spcBef>
              <a:spcAft>
                <a:spcPts val="0"/>
              </a:spcAft>
              <a:buClrTx/>
              <a:buSzTx/>
              <a:buFontTx/>
              <a:buNone/>
              <a:tabLst/>
              <a:defRPr/>
            </a:pPr>
            <a:r>
              <a:rPr lang="en-PT" sz="1400"/>
              <a:t>Problemas:</a:t>
            </a:r>
          </a:p>
          <a:p>
            <a:pPr marL="285750" marR="0" lvl="0" indent="-285750" defTabSz="309555" eaLnBrk="1" fontAlgn="auto" latinLnBrk="0" hangingPunct="1">
              <a:lnSpc>
                <a:spcPct val="100000"/>
              </a:lnSpc>
              <a:spcBef>
                <a:spcPts val="0"/>
              </a:spcBef>
              <a:spcAft>
                <a:spcPts val="0"/>
              </a:spcAft>
              <a:buClrTx/>
              <a:buSzTx/>
              <a:buFontTx/>
              <a:buChar char="-"/>
              <a:tabLst/>
              <a:defRPr/>
            </a:pPr>
            <a:r>
              <a:rPr lang="en-PT" sz="1050"/>
              <a:t>A </a:t>
            </a:r>
            <a:r>
              <a:rPr lang="en-GB" sz="1400"/>
              <a:t>Oracle</a:t>
            </a:r>
            <a:r>
              <a:rPr lang="en-PT" sz="1050"/>
              <a:t> processou a Google </a:t>
            </a:r>
            <a:r>
              <a:rPr lang="en-GB" sz="1400" err="1"/>
              <a:t>por</a:t>
            </a:r>
            <a:r>
              <a:rPr lang="en-GB" sz="1400"/>
              <a:t> </a:t>
            </a:r>
            <a:r>
              <a:rPr lang="en-GB" sz="1400" err="1"/>
              <a:t>alegada</a:t>
            </a:r>
            <a:r>
              <a:rPr lang="en-GB" sz="1400"/>
              <a:t> </a:t>
            </a:r>
            <a:r>
              <a:rPr lang="en-GB" sz="1400" err="1"/>
              <a:t>violação</a:t>
            </a:r>
            <a:r>
              <a:rPr lang="en-GB" sz="1400"/>
              <a:t> de </a:t>
            </a:r>
            <a:r>
              <a:rPr lang="en-GB" sz="1400" err="1"/>
              <a:t>direitos</a:t>
            </a:r>
            <a:r>
              <a:rPr lang="en-GB" sz="1400"/>
              <a:t> de </a:t>
            </a:r>
            <a:r>
              <a:rPr lang="en-GB" sz="1400" err="1"/>
              <a:t>autor</a:t>
            </a:r>
            <a:r>
              <a:rPr lang="en-GB" sz="1400"/>
              <a:t> </a:t>
            </a:r>
            <a:r>
              <a:rPr lang="en-GB" sz="1400" err="1"/>
              <a:t>ao</a:t>
            </a:r>
            <a:r>
              <a:rPr lang="en-GB" sz="1400"/>
              <a:t> usar APIs Java no Android</a:t>
            </a:r>
            <a:r>
              <a:rPr lang="en-PT" sz="1050"/>
              <a:t>.</a:t>
            </a:r>
            <a:endParaRPr lang="en-PT" sz="1400"/>
          </a:p>
          <a:p>
            <a:endParaRPr lang="en-PT" sz="1400"/>
          </a:p>
          <a:p>
            <a:r>
              <a:rPr lang="en-PT" sz="1400"/>
              <a:t>Por causa disso, a Google começou a desenvolver uma linguagem mais apropriada para o Android, dai ter surgido o Kotlin.</a:t>
            </a:r>
          </a:p>
          <a:p>
            <a:pPr marL="285750" marR="0" lvl="0" indent="-285750" defTabSz="309555" eaLnBrk="1" fontAlgn="auto" latinLnBrk="0" hangingPunct="1">
              <a:lnSpc>
                <a:spcPct val="100000"/>
              </a:lnSpc>
              <a:spcBef>
                <a:spcPts val="0"/>
              </a:spcBef>
              <a:spcAft>
                <a:spcPts val="0"/>
              </a:spcAft>
              <a:buClrTx/>
              <a:buSzTx/>
              <a:buFontTx/>
              <a:buChar char="-"/>
              <a:tabLst/>
              <a:defRPr/>
            </a:pPr>
            <a:r>
              <a:rPr lang="en-PT" sz="1400"/>
              <a:t>Aumentou a produtividade e performance, com menos codigo e mais moderno e seguro.</a:t>
            </a:r>
          </a:p>
          <a:p>
            <a:pPr marL="285750" marR="0" lvl="0" indent="-285750" defTabSz="309555" eaLnBrk="1" fontAlgn="auto" latinLnBrk="0" hangingPunct="1">
              <a:lnSpc>
                <a:spcPct val="100000"/>
              </a:lnSpc>
              <a:spcBef>
                <a:spcPts val="0"/>
              </a:spcBef>
              <a:spcAft>
                <a:spcPts val="0"/>
              </a:spcAft>
              <a:buClrTx/>
              <a:buSzTx/>
              <a:buFontTx/>
              <a:buChar char="-"/>
              <a:tabLst/>
              <a:defRPr/>
            </a:pPr>
            <a:r>
              <a:rPr lang="en-PT" sz="1400"/>
              <a:t>A colaboração entre Google e JetBrains.</a:t>
            </a:r>
          </a:p>
          <a:p>
            <a:pPr marL="285750" marR="0" lvl="0" indent="-285750" defTabSz="309555" eaLnBrk="1" fontAlgn="auto" latinLnBrk="0" hangingPunct="1">
              <a:lnSpc>
                <a:spcPct val="100000"/>
              </a:lnSpc>
              <a:spcBef>
                <a:spcPts val="0"/>
              </a:spcBef>
              <a:spcAft>
                <a:spcPts val="0"/>
              </a:spcAft>
              <a:buClrTx/>
              <a:buSzTx/>
              <a:buFontTx/>
              <a:buChar char="-"/>
              <a:tabLst/>
              <a:defRPr/>
            </a:pPr>
            <a:r>
              <a:rPr lang="en-PT" sz="1400"/>
              <a:t>Facil de migração</a:t>
            </a:r>
          </a:p>
          <a:p>
            <a:endParaRPr lang="en-PT" sz="1400"/>
          </a:p>
          <a:p>
            <a:r>
              <a:rPr lang="en-PT" sz="1400"/>
              <a:t>Quando Steve Jobs saiu da Apple, ele fundou a empresa NeXT aonde desenvolveram a linguagem Objective-C, </a:t>
            </a:r>
            <a:r>
              <a:rPr lang="en-GB" sz="2000" b="0"/>
              <a:t>Foundation e </a:t>
            </a:r>
            <a:r>
              <a:rPr lang="en-GB" sz="2000" b="0" err="1"/>
              <a:t>AppKit</a:t>
            </a:r>
            <a:r>
              <a:rPr lang="en-PT" sz="1400" b="0"/>
              <a:t> </a:t>
            </a:r>
            <a:r>
              <a:rPr lang="en-PT" sz="1400"/>
              <a:t>para o seu OS.</a:t>
            </a:r>
            <a:br>
              <a:rPr lang="en-PT" sz="1400"/>
            </a:br>
            <a:r>
              <a:rPr lang="en-PT" sz="1400"/>
              <a:t>A Apple comprou a NeXT, com isso o Objective-C tornou-se a linguagem principal de desenvolvimento da Apple e Steve Jobs voltou como “conselheiro especial” e depois como CEO.</a:t>
            </a:r>
            <a:br>
              <a:rPr lang="en-PT" sz="1400"/>
            </a:br>
            <a:r>
              <a:rPr lang="en-PT" sz="1400"/>
              <a:t>Ao passar do tempo, a linguagem tornou-se demasiado verbose e complexa para o seu objectivo, com esse objectivo apareceu o Swift e foi uma transformação gradual.</a:t>
            </a:r>
          </a:p>
        </p:txBody>
      </p:sp>
    </p:spTree>
    <p:extLst>
      <p:ext uri="{BB962C8B-B14F-4D97-AF65-F5344CB8AC3E}">
        <p14:creationId xmlns:p14="http://schemas.microsoft.com/office/powerpoint/2010/main" val="3002115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buFont typeface="Arial" panose="020B0604020202020204" pitchFamily="34" charset="0"/>
              <a:buChar char="•"/>
            </a:pPr>
            <a:r>
              <a:rPr lang="en-GB">
                <a:effectLst/>
                <a:latin typeface="Helvetica Neue" panose="02000503000000020004" pitchFamily="2" charset="0"/>
              </a:rPr>
              <a:t>São </a:t>
            </a:r>
            <a:r>
              <a:rPr lang="en-GB" err="1">
                <a:effectLst/>
                <a:latin typeface="Helvetica Neue" panose="02000503000000020004" pitchFamily="2" charset="0"/>
              </a:rPr>
              <a:t>mais</a:t>
            </a:r>
            <a:r>
              <a:rPr lang="en-GB">
                <a:effectLst/>
                <a:latin typeface="Helvetica Neue" panose="02000503000000020004" pitchFamily="2" charset="0"/>
              </a:rPr>
              <a:t> </a:t>
            </a:r>
            <a:r>
              <a:rPr lang="en-GB" err="1">
                <a:effectLst/>
                <a:latin typeface="Helvetica Neue" panose="02000503000000020004" pitchFamily="2" charset="0"/>
              </a:rPr>
              <a:t>rápidos</a:t>
            </a:r>
            <a:r>
              <a:rPr lang="en-GB">
                <a:effectLst/>
                <a:latin typeface="Helvetica Neue" panose="02000503000000020004" pitchFamily="2" charset="0"/>
              </a:rPr>
              <a:t> a </a:t>
            </a:r>
            <a:r>
              <a:rPr lang="en-GB" err="1">
                <a:effectLst/>
                <a:latin typeface="Helvetica Neue" panose="02000503000000020004" pitchFamily="2" charset="0"/>
              </a:rPr>
              <a:t>desenvolver</a:t>
            </a:r>
            <a:r>
              <a:rPr lang="en-GB">
                <a:effectLst/>
                <a:latin typeface="Helvetica Neue" panose="02000503000000020004" pitchFamily="2" charset="0"/>
              </a:rPr>
              <a:t> e </a:t>
            </a:r>
            <a:r>
              <a:rPr lang="en-GB" err="1">
                <a:effectLst/>
                <a:latin typeface="Helvetica Neue" panose="02000503000000020004" pitchFamily="2" charset="0"/>
              </a:rPr>
              <a:t>tem</a:t>
            </a:r>
            <a:r>
              <a:rPr lang="en-GB">
                <a:effectLst/>
                <a:latin typeface="Helvetica Neue" panose="02000503000000020004" pitchFamily="2" charset="0"/>
              </a:rPr>
              <a:t> sempre </a:t>
            </a:r>
            <a:r>
              <a:rPr lang="en-GB" err="1">
                <a:effectLst/>
                <a:latin typeface="Helvetica Neue" panose="02000503000000020004" pitchFamily="2" charset="0"/>
              </a:rPr>
              <a:t>novas</a:t>
            </a:r>
            <a:r>
              <a:rPr lang="en-GB">
                <a:effectLst/>
                <a:latin typeface="Helvetica Neue" panose="02000503000000020004" pitchFamily="2" charset="0"/>
              </a:rPr>
              <a:t> </a:t>
            </a:r>
            <a:r>
              <a:rPr lang="en-GB" err="1">
                <a:effectLst/>
                <a:latin typeface="Helvetica Neue" panose="02000503000000020004" pitchFamily="2" charset="0"/>
              </a:rPr>
              <a:t>atualização</a:t>
            </a:r>
            <a:r>
              <a:rPr lang="en-GB">
                <a:effectLst/>
                <a:latin typeface="Helvetica Neue" panose="02000503000000020004" pitchFamily="2" charset="0"/>
              </a:rPr>
              <a:t>.</a:t>
            </a:r>
          </a:p>
          <a:p>
            <a:pPr lvl="2">
              <a:buFont typeface="Arial" panose="020B0604020202020204" pitchFamily="34" charset="0"/>
              <a:buChar char="•"/>
            </a:pPr>
            <a:r>
              <a:rPr lang="en-GB">
                <a:effectLst/>
                <a:latin typeface="Helvetica Neue" panose="02000503000000020004" pitchFamily="2" charset="0"/>
              </a:rPr>
              <a:t>A Google </a:t>
            </a:r>
            <a:r>
              <a:rPr lang="en-GB" err="1">
                <a:effectLst/>
                <a:latin typeface="Helvetica Neue" panose="02000503000000020004" pitchFamily="2" charset="0"/>
              </a:rPr>
              <a:t>está</a:t>
            </a:r>
            <a:r>
              <a:rPr lang="en-GB">
                <a:effectLst/>
                <a:latin typeface="Helvetica Neue" panose="02000503000000020004" pitchFamily="2" charset="0"/>
              </a:rPr>
              <a:t> a </a:t>
            </a:r>
            <a:r>
              <a:rPr lang="en-GB" err="1">
                <a:effectLst/>
                <a:latin typeface="Helvetica Neue" panose="02000503000000020004" pitchFamily="2" charset="0"/>
              </a:rPr>
              <a:t>apoiar</a:t>
            </a:r>
            <a:r>
              <a:rPr lang="en-GB">
                <a:effectLst/>
                <a:latin typeface="Helvetica Neue" panose="02000503000000020004" pitchFamily="2" charset="0"/>
              </a:rPr>
              <a:t> fortemente </a:t>
            </a:r>
            <a:r>
              <a:rPr lang="en-GB" err="1">
                <a:effectLst/>
                <a:latin typeface="Helvetica Neue" panose="02000503000000020004" pitchFamily="2" charset="0"/>
              </a:rPr>
              <a:t>esta</a:t>
            </a:r>
            <a:r>
              <a:rPr lang="en-GB">
                <a:effectLst/>
                <a:latin typeface="Helvetica Neue" panose="02000503000000020004" pitchFamily="2" charset="0"/>
              </a:rPr>
              <a:t> Framework.</a:t>
            </a:r>
          </a:p>
          <a:p>
            <a:pPr lvl="2">
              <a:buFont typeface="Arial" panose="020B0604020202020204" pitchFamily="34" charset="0"/>
              <a:buChar char="•"/>
            </a:pPr>
            <a:r>
              <a:rPr lang="en-GB" err="1">
                <a:effectLst/>
                <a:latin typeface="Helvetica Neue" panose="02000503000000020004" pitchFamily="2" charset="0"/>
              </a:rPr>
              <a:t>Facilmente</a:t>
            </a:r>
            <a:r>
              <a:rPr lang="en-GB">
                <a:effectLst/>
                <a:latin typeface="Helvetica Neue" panose="02000503000000020004" pitchFamily="2" charset="0"/>
              </a:rPr>
              <a:t> </a:t>
            </a:r>
            <a:r>
              <a:rPr lang="en-GB" err="1">
                <a:effectLst/>
                <a:latin typeface="Helvetica Neue" panose="02000503000000020004" pitchFamily="2" charset="0"/>
              </a:rPr>
              <a:t>sabem</a:t>
            </a:r>
            <a:r>
              <a:rPr lang="en-GB">
                <a:effectLst/>
                <a:latin typeface="Helvetica Neue" panose="02000503000000020004" pitchFamily="2" charset="0"/>
              </a:rPr>
              <a:t> o que se </a:t>
            </a:r>
            <a:r>
              <a:rPr lang="en-GB" err="1">
                <a:effectLst/>
                <a:latin typeface="Helvetica Neue" panose="02000503000000020004" pitchFamily="2" charset="0"/>
              </a:rPr>
              <a:t>passa</a:t>
            </a:r>
            <a:r>
              <a:rPr lang="en-GB">
                <a:effectLst/>
                <a:latin typeface="Helvetica Neue" panose="02000503000000020004" pitchFamily="2" charset="0"/>
              </a:rPr>
              <a:t> com Android.</a:t>
            </a:r>
          </a:p>
          <a:p>
            <a:pPr lvl="2">
              <a:buFont typeface="Arial" panose="020B0604020202020204" pitchFamily="34" charset="0"/>
              <a:buChar char="•"/>
            </a:pPr>
            <a:r>
              <a:rPr lang="en-GB">
                <a:effectLst/>
                <a:latin typeface="Helvetica Neue" panose="02000503000000020004" pitchFamily="2" charset="0"/>
              </a:rPr>
              <a:t>iOS </a:t>
            </a:r>
            <a:r>
              <a:rPr lang="en-GB" err="1">
                <a:effectLst/>
                <a:latin typeface="Helvetica Neue" panose="02000503000000020004" pitchFamily="2" charset="0"/>
              </a:rPr>
              <a:t>pode</a:t>
            </a:r>
            <a:r>
              <a:rPr lang="en-GB">
                <a:effectLst/>
                <a:latin typeface="Helvetica Neue" panose="02000503000000020004" pitchFamily="2" charset="0"/>
              </a:rPr>
              <a:t> ser </a:t>
            </a:r>
            <a:r>
              <a:rPr lang="en-GB" err="1">
                <a:effectLst/>
                <a:latin typeface="Helvetica Neue" panose="02000503000000020004" pitchFamily="2" charset="0"/>
              </a:rPr>
              <a:t>adaptado</a:t>
            </a:r>
            <a:r>
              <a:rPr lang="en-GB">
                <a:effectLst/>
                <a:latin typeface="Helvetica Neue" panose="02000503000000020004" pitchFamily="2" charset="0"/>
              </a:rPr>
              <a:t> no </a:t>
            </a:r>
            <a:r>
              <a:rPr lang="en-GB" err="1">
                <a:effectLst/>
                <a:latin typeface="Helvetica Neue" panose="02000503000000020004" pitchFamily="2" charset="0"/>
              </a:rPr>
              <a:t>futuro</a:t>
            </a:r>
            <a:r>
              <a:rPr lang="en-GB">
                <a:effectLst/>
                <a:latin typeface="Helvetica Neue" panose="02000503000000020004" pitchFamily="2" charset="0"/>
              </a:rPr>
              <a:t>.</a:t>
            </a:r>
          </a:p>
          <a:p>
            <a:br>
              <a:rPr lang="en-GB">
                <a:effectLst/>
                <a:latin typeface="Helvetica Neue" panose="02000503000000020004" pitchFamily="2" charset="0"/>
              </a:rPr>
            </a:br>
            <a:endParaRPr lang="en-GB">
              <a:effectLst/>
              <a:latin typeface="Helvetica Neue" panose="02000503000000020004" pitchFamily="2" charset="0"/>
            </a:endParaRPr>
          </a:p>
          <a:p>
            <a:endParaRPr lang="en-PT"/>
          </a:p>
        </p:txBody>
      </p:sp>
    </p:spTree>
    <p:extLst>
      <p:ext uri="{BB962C8B-B14F-4D97-AF65-F5344CB8AC3E}">
        <p14:creationId xmlns:p14="http://schemas.microsoft.com/office/powerpoint/2010/main" val="8658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T"/>
              <a:t>Here comes a new challenger</a:t>
            </a:r>
          </a:p>
        </p:txBody>
      </p:sp>
    </p:spTree>
    <p:extLst>
      <p:ext uri="{BB962C8B-B14F-4D97-AF65-F5344CB8AC3E}">
        <p14:creationId xmlns:p14="http://schemas.microsoft.com/office/powerpoint/2010/main" val="4175084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992C2-B866-2F7F-D565-BBF8EC06D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E78B0E-E652-76F5-61A0-1DCC994988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944899-5312-8CF3-6C1C-41AA5CF16717}"/>
              </a:ext>
            </a:extLst>
          </p:cNvPr>
          <p:cNvSpPr>
            <a:spLocks noGrp="1"/>
          </p:cNvSpPr>
          <p:nvPr>
            <p:ph type="body" idx="1"/>
          </p:nvPr>
        </p:nvSpPr>
        <p:spPr/>
        <p:txBody>
          <a:bodyPr/>
          <a:lstStyle/>
          <a:p>
            <a:endParaRPr lang="en-PT"/>
          </a:p>
        </p:txBody>
      </p:sp>
    </p:spTree>
    <p:extLst>
      <p:ext uri="{BB962C8B-B14F-4D97-AF65-F5344CB8AC3E}">
        <p14:creationId xmlns:p14="http://schemas.microsoft.com/office/powerpoint/2010/main" val="28930670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20.jpe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eg"/><Relationship Id="rId1" Type="http://schemas.openxmlformats.org/officeDocument/2006/relationships/slideMaster" Target="../slideMasters/slideMaster1.xml"/><Relationship Id="rId6" Type="http://schemas.openxmlformats.org/officeDocument/2006/relationships/image" Target="../media/image3.emf"/><Relationship Id="rId5" Type="http://schemas.openxmlformats.org/officeDocument/2006/relationships/image" Target="../media/image2.sv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Master" Target="../slideMasters/slideMaster1.xml"/><Relationship Id="rId6" Type="http://schemas.openxmlformats.org/officeDocument/2006/relationships/image" Target="../media/image3.emf"/><Relationship Id="rId5" Type="http://schemas.openxmlformats.org/officeDocument/2006/relationships/image" Target="../media/image2.svg"/><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1.xml"/><Relationship Id="rId6" Type="http://schemas.openxmlformats.org/officeDocument/2006/relationships/image" Target="../media/image3.emf"/><Relationship Id="rId5" Type="http://schemas.openxmlformats.org/officeDocument/2006/relationships/image" Target="../media/image2.sv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jpeg"/><Relationship Id="rId1" Type="http://schemas.openxmlformats.org/officeDocument/2006/relationships/slideMaster" Target="../slideMasters/slideMaster1.xml"/><Relationship Id="rId6" Type="http://schemas.openxmlformats.org/officeDocument/2006/relationships/image" Target="../media/image3.emf"/><Relationship Id="rId5" Type="http://schemas.openxmlformats.org/officeDocument/2006/relationships/image" Target="../media/image2.sv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emf"/><Relationship Id="rId2" Type="http://schemas.openxmlformats.org/officeDocument/2006/relationships/image" Target="../media/image34.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6.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jpeg"/><Relationship Id="rId1" Type="http://schemas.openxmlformats.org/officeDocument/2006/relationships/slideMaster" Target="../slideMasters/slideMaster1.xml"/><Relationship Id="rId6" Type="http://schemas.openxmlformats.org/officeDocument/2006/relationships/image" Target="../media/image3.emf"/><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eg"/><Relationship Id="rId1" Type="http://schemas.openxmlformats.org/officeDocument/2006/relationships/slideMaster" Target="../slideMasters/slideMaster1.xml"/><Relationship Id="rId6" Type="http://schemas.openxmlformats.org/officeDocument/2006/relationships/image" Target="../media/image3.emf"/><Relationship Id="rId5" Type="http://schemas.openxmlformats.org/officeDocument/2006/relationships/image" Target="../media/image2.svg"/><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jpeg"/><Relationship Id="rId1" Type="http://schemas.openxmlformats.org/officeDocument/2006/relationships/slideMaster" Target="../slideMasters/slideMaster1.xml"/><Relationship Id="rId6" Type="http://schemas.openxmlformats.org/officeDocument/2006/relationships/image" Target="../media/image3.emf"/><Relationship Id="rId5" Type="http://schemas.openxmlformats.org/officeDocument/2006/relationships/image" Target="../media/image2.svg"/><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emf"/><Relationship Id="rId2" Type="http://schemas.openxmlformats.org/officeDocument/2006/relationships/image" Target="../media/image43.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1.xml"/><Relationship Id="rId4" Type="http://schemas.openxmlformats.org/officeDocument/2006/relationships/image" Target="../media/image49.jpe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9.png"/><Relationship Id="rId7" Type="http://schemas.openxmlformats.org/officeDocument/2006/relationships/image" Target="../media/image56.png"/><Relationship Id="rId2" Type="http://schemas.openxmlformats.org/officeDocument/2006/relationships/image" Target="../media/image58.png"/><Relationship Id="rId1" Type="http://schemas.openxmlformats.org/officeDocument/2006/relationships/slideMaster" Target="../slideMasters/slideMaster1.xml"/><Relationship Id="rId6" Type="http://schemas.openxmlformats.org/officeDocument/2006/relationships/image" Target="../media/image55.png"/><Relationship Id="rId5" Type="http://schemas.openxmlformats.org/officeDocument/2006/relationships/image" Target="../media/image61.png"/><Relationship Id="rId4" Type="http://schemas.openxmlformats.org/officeDocument/2006/relationships/image" Target="../media/image6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3.emf"/><Relationship Id="rId2" Type="http://schemas.openxmlformats.org/officeDocument/2006/relationships/image" Target="../media/image62.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emf"/><Relationship Id="rId2" Type="http://schemas.openxmlformats.org/officeDocument/2006/relationships/image" Target="../media/image30.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jpeg"/><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2.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Slide_01">
    <p:bg>
      <p:bgPr>
        <a:solidFill>
          <a:srgbClr val="00003A"/>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45863F-6C51-1D4D-A408-48B15CDE137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9430"/>
            <a:ext cx="9144000" cy="5145137"/>
          </a:xfrm>
          <a:prstGeom prst="rect">
            <a:avLst/>
          </a:prstGeom>
        </p:spPr>
      </p:pic>
      <p:pic>
        <p:nvPicPr>
          <p:cNvPr id="12" name="Picture 11">
            <a:extLst>
              <a:ext uri="{FF2B5EF4-FFF2-40B4-BE49-F238E27FC236}">
                <a16:creationId xmlns:a16="http://schemas.microsoft.com/office/drawing/2014/main" id="{1EB28BA9-7F97-CE42-8F3A-718038AC0BE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9430"/>
            <a:ext cx="9210609" cy="5157022"/>
          </a:xfrm>
          <a:prstGeom prst="rect">
            <a:avLst/>
          </a:prstGeom>
        </p:spPr>
      </p:pic>
      <p:pic>
        <p:nvPicPr>
          <p:cNvPr id="15" name="Picture 14">
            <a:extLst>
              <a:ext uri="{FF2B5EF4-FFF2-40B4-BE49-F238E27FC236}">
                <a16:creationId xmlns:a16="http://schemas.microsoft.com/office/drawing/2014/main" id="{B377BC8C-9A4C-3047-ADD8-ED5FB8FE6DC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130556" y="-23774"/>
            <a:ext cx="4797778" cy="5179158"/>
          </a:xfrm>
          <a:prstGeom prst="rect">
            <a:avLst/>
          </a:prstGeom>
        </p:spPr>
      </p:pic>
      <p:pic>
        <p:nvPicPr>
          <p:cNvPr id="19" name="Picture 18">
            <a:extLst>
              <a:ext uri="{FF2B5EF4-FFF2-40B4-BE49-F238E27FC236}">
                <a16:creationId xmlns:a16="http://schemas.microsoft.com/office/drawing/2014/main" id="{D38BC895-542E-2B42-827A-2DE42798F2C6}"/>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4463521" y="576868"/>
            <a:ext cx="1640602" cy="1148422"/>
          </a:xfrm>
          <a:prstGeom prst="rect">
            <a:avLst/>
          </a:prstGeom>
        </p:spPr>
      </p:pic>
      <p:sp>
        <p:nvSpPr>
          <p:cNvPr id="21" name="Text Placeholder 2">
            <a:extLst>
              <a:ext uri="{FF2B5EF4-FFF2-40B4-BE49-F238E27FC236}">
                <a16:creationId xmlns:a16="http://schemas.microsoft.com/office/drawing/2014/main" id="{54FF7639-8CB8-7A4F-89D8-E5086107035C}"/>
              </a:ext>
            </a:extLst>
          </p:cNvPr>
          <p:cNvSpPr>
            <a:spLocks noGrp="1"/>
          </p:cNvSpPr>
          <p:nvPr>
            <p:ph type="body" sz="quarter" idx="10"/>
          </p:nvPr>
        </p:nvSpPr>
        <p:spPr>
          <a:xfrm>
            <a:off x="568561" y="2138364"/>
            <a:ext cx="4971002" cy="433387"/>
          </a:xfrm>
          <a:prstGeom prst="rect">
            <a:avLst/>
          </a:prstGeom>
        </p:spPr>
        <p:txBody>
          <a:bodyPr/>
          <a:lstStyle>
            <a:lvl1pPr marL="0" indent="0">
              <a:buNone/>
              <a:defRPr sz="2700" b="1" i="0">
                <a:solidFill>
                  <a:schemeClr val="bg1"/>
                </a:solidFill>
                <a:latin typeface="Arial" panose="020B0604020202020204" pitchFamily="34" charset="0"/>
                <a:cs typeface="Arial" panose="020B0604020202020204" pitchFamily="34" charset="0"/>
              </a:defRPr>
            </a:lvl1pPr>
          </a:lstStyle>
          <a:p>
            <a:pPr lvl="0"/>
            <a:r>
              <a:rPr lang="en-GB"/>
              <a:t>Click to edit Master text styles</a:t>
            </a:r>
          </a:p>
        </p:txBody>
      </p:sp>
      <p:sp>
        <p:nvSpPr>
          <p:cNvPr id="22" name="Text Placeholder 2">
            <a:extLst>
              <a:ext uri="{FF2B5EF4-FFF2-40B4-BE49-F238E27FC236}">
                <a16:creationId xmlns:a16="http://schemas.microsoft.com/office/drawing/2014/main" id="{EC5E773B-6255-B846-835D-48E26D9D35AD}"/>
              </a:ext>
            </a:extLst>
          </p:cNvPr>
          <p:cNvSpPr>
            <a:spLocks noGrp="1"/>
          </p:cNvSpPr>
          <p:nvPr>
            <p:ph type="body" sz="quarter" idx="11"/>
          </p:nvPr>
        </p:nvSpPr>
        <p:spPr>
          <a:xfrm>
            <a:off x="568561" y="2663067"/>
            <a:ext cx="4971001" cy="324683"/>
          </a:xfrm>
          <a:prstGeom prst="rect">
            <a:avLst/>
          </a:prstGeom>
        </p:spPr>
        <p:txBody>
          <a:bodyPr/>
          <a:lstStyle>
            <a:lvl1pPr marL="0" indent="0">
              <a:buNone/>
              <a:defRPr sz="1350" b="0" i="0">
                <a:solidFill>
                  <a:srgbClr val="0DFFB9"/>
                </a:solidFill>
                <a:latin typeface="Arial" panose="020B0604020202020204" pitchFamily="34" charset="0"/>
                <a:cs typeface="Arial" panose="020B0604020202020204" pitchFamily="34" charset="0"/>
              </a:defRPr>
            </a:lvl1pPr>
          </a:lstStyle>
          <a:p>
            <a:pPr lvl="0"/>
            <a:r>
              <a:rPr lang="en-GB"/>
              <a:t>Click to edit Master text styles</a:t>
            </a:r>
          </a:p>
        </p:txBody>
      </p:sp>
      <p:sp>
        <p:nvSpPr>
          <p:cNvPr id="17" name="Text Placeholder 3">
            <a:extLst>
              <a:ext uri="{FF2B5EF4-FFF2-40B4-BE49-F238E27FC236}">
                <a16:creationId xmlns:a16="http://schemas.microsoft.com/office/drawing/2014/main" id="{661A07F1-1F07-8C40-967F-1FB0CCAC1D9C}"/>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5" name="Graphic 4">
            <a:extLst>
              <a:ext uri="{FF2B5EF4-FFF2-40B4-BE49-F238E27FC236}">
                <a16:creationId xmlns:a16="http://schemas.microsoft.com/office/drawing/2014/main" id="{65970DDD-D322-41AF-F6BD-2C9BEED12523}"/>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15666" y="274842"/>
            <a:ext cx="1618293" cy="279368"/>
          </a:xfrm>
          <a:prstGeom prst="rect">
            <a:avLst/>
          </a:prstGeom>
        </p:spPr>
      </p:pic>
      <p:pic>
        <p:nvPicPr>
          <p:cNvPr id="2" name="Picture 1">
            <a:extLst>
              <a:ext uri="{FF2B5EF4-FFF2-40B4-BE49-F238E27FC236}">
                <a16:creationId xmlns:a16="http://schemas.microsoft.com/office/drawing/2014/main" id="{EB8633F1-7682-3F8A-B277-E72487597EAF}"/>
              </a:ext>
            </a:extLst>
          </p:cNvPr>
          <p:cNvPicPr>
            <a:picLocks noChangeAspect="1"/>
          </p:cNvPicPr>
          <p:nvPr userDrawn="1"/>
        </p:nvPicPr>
        <p:blipFill>
          <a:blip r:embed="rId8"/>
          <a:stretch>
            <a:fillRect/>
          </a:stretch>
        </p:blipFill>
        <p:spPr>
          <a:xfrm>
            <a:off x="8257087" y="171339"/>
            <a:ext cx="437048" cy="243187"/>
          </a:xfrm>
          <a:prstGeom prst="rect">
            <a:avLst/>
          </a:prstGeom>
        </p:spPr>
      </p:pic>
    </p:spTree>
    <p:extLst>
      <p:ext uri="{BB962C8B-B14F-4D97-AF65-F5344CB8AC3E}">
        <p14:creationId xmlns:p14="http://schemas.microsoft.com/office/powerpoint/2010/main" val="1279349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_Slide_10">
    <p:bg>
      <p:bgPr>
        <a:solidFill>
          <a:srgbClr val="00003A"/>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4E08007-E941-2B47-85F0-2F6C3AA484E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6340374F-433C-BA41-9873-F916F524155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6609" y="-6761"/>
            <a:ext cx="9210609" cy="5157022"/>
          </a:xfrm>
          <a:prstGeom prst="rect">
            <a:avLst/>
          </a:prstGeom>
        </p:spPr>
      </p:pic>
      <p:pic>
        <p:nvPicPr>
          <p:cNvPr id="18" name="Picture 17">
            <a:extLst>
              <a:ext uri="{FF2B5EF4-FFF2-40B4-BE49-F238E27FC236}">
                <a16:creationId xmlns:a16="http://schemas.microsoft.com/office/drawing/2014/main" id="{CB6FABED-CE05-A248-9829-D65574287356}"/>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130556" y="-12706"/>
            <a:ext cx="4797778" cy="5179160"/>
          </a:xfrm>
          <a:prstGeom prst="rect">
            <a:avLst/>
          </a:prstGeom>
        </p:spPr>
      </p:pic>
      <p:pic>
        <p:nvPicPr>
          <p:cNvPr id="20" name="Picture 19">
            <a:extLst>
              <a:ext uri="{FF2B5EF4-FFF2-40B4-BE49-F238E27FC236}">
                <a16:creationId xmlns:a16="http://schemas.microsoft.com/office/drawing/2014/main" id="{DEB9B536-6161-DC45-ADB4-BFF188920EFB}"/>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4463521" y="576868"/>
            <a:ext cx="1640602" cy="1148422"/>
          </a:xfrm>
          <a:prstGeom prst="rect">
            <a:avLst/>
          </a:prstGeom>
        </p:spPr>
      </p:pic>
      <p:sp>
        <p:nvSpPr>
          <p:cNvPr id="12" name="Text Placeholder 2">
            <a:extLst>
              <a:ext uri="{FF2B5EF4-FFF2-40B4-BE49-F238E27FC236}">
                <a16:creationId xmlns:a16="http://schemas.microsoft.com/office/drawing/2014/main" id="{B4BF966B-C3B6-C748-9553-ABFD176A29BB}"/>
              </a:ext>
            </a:extLst>
          </p:cNvPr>
          <p:cNvSpPr>
            <a:spLocks noGrp="1"/>
          </p:cNvSpPr>
          <p:nvPr>
            <p:ph type="body" sz="quarter" idx="10"/>
          </p:nvPr>
        </p:nvSpPr>
        <p:spPr>
          <a:xfrm>
            <a:off x="568561" y="2138364"/>
            <a:ext cx="4971002" cy="433387"/>
          </a:xfrm>
          <a:prstGeom prst="rect">
            <a:avLst/>
          </a:prstGeom>
        </p:spPr>
        <p:txBody>
          <a:bodyPr/>
          <a:lstStyle>
            <a:lvl1pPr marL="0" indent="0">
              <a:buNone/>
              <a:defRPr sz="2700" b="1" i="0">
                <a:solidFill>
                  <a:schemeClr val="bg1"/>
                </a:solidFill>
                <a:latin typeface="Arial" panose="020B0604020202020204" pitchFamily="34" charset="0"/>
                <a:cs typeface="Arial" panose="020B0604020202020204" pitchFamily="34" charset="0"/>
              </a:defRPr>
            </a:lvl1pPr>
          </a:lstStyle>
          <a:p>
            <a:pPr lvl="0"/>
            <a:r>
              <a:rPr lang="en-GB"/>
              <a:t>Click to edit Master text styles</a:t>
            </a:r>
          </a:p>
        </p:txBody>
      </p:sp>
      <p:sp>
        <p:nvSpPr>
          <p:cNvPr id="13" name="Text Placeholder 2">
            <a:extLst>
              <a:ext uri="{FF2B5EF4-FFF2-40B4-BE49-F238E27FC236}">
                <a16:creationId xmlns:a16="http://schemas.microsoft.com/office/drawing/2014/main" id="{1F6873D4-643E-5B46-A2AB-A0DD325B7D6C}"/>
              </a:ext>
            </a:extLst>
          </p:cNvPr>
          <p:cNvSpPr>
            <a:spLocks noGrp="1"/>
          </p:cNvSpPr>
          <p:nvPr>
            <p:ph type="body" sz="quarter" idx="11"/>
          </p:nvPr>
        </p:nvSpPr>
        <p:spPr>
          <a:xfrm>
            <a:off x="568561" y="2663067"/>
            <a:ext cx="4971001" cy="324683"/>
          </a:xfrm>
          <a:prstGeom prst="rect">
            <a:avLst/>
          </a:prstGeom>
        </p:spPr>
        <p:txBody>
          <a:bodyPr/>
          <a:lstStyle>
            <a:lvl1pPr marL="0" indent="0">
              <a:buNone/>
              <a:defRPr sz="1350" b="0" i="0">
                <a:solidFill>
                  <a:srgbClr val="0DFFB9"/>
                </a:solidFill>
                <a:latin typeface="Arial" panose="020B0604020202020204" pitchFamily="34" charset="0"/>
                <a:cs typeface="Arial" panose="020B0604020202020204" pitchFamily="34" charset="0"/>
              </a:defRPr>
            </a:lvl1pPr>
          </a:lstStyle>
          <a:p>
            <a:pPr lvl="0"/>
            <a:r>
              <a:rPr lang="en-GB"/>
              <a:t>Click to edit Master text styles</a:t>
            </a:r>
          </a:p>
        </p:txBody>
      </p:sp>
      <p:pic>
        <p:nvPicPr>
          <p:cNvPr id="2" name="Graphic 1">
            <a:extLst>
              <a:ext uri="{FF2B5EF4-FFF2-40B4-BE49-F238E27FC236}">
                <a16:creationId xmlns:a16="http://schemas.microsoft.com/office/drawing/2014/main" id="{0C4B0CE6-671D-0702-C3C7-691F87AE94DE}"/>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15666" y="274842"/>
            <a:ext cx="1618293" cy="279368"/>
          </a:xfrm>
          <a:prstGeom prst="rect">
            <a:avLst/>
          </a:prstGeom>
        </p:spPr>
      </p:pic>
      <p:sp>
        <p:nvSpPr>
          <p:cNvPr id="3" name="Text Placeholder 3">
            <a:extLst>
              <a:ext uri="{FF2B5EF4-FFF2-40B4-BE49-F238E27FC236}">
                <a16:creationId xmlns:a16="http://schemas.microsoft.com/office/drawing/2014/main" id="{63A98D94-7A09-8AA6-E104-AC4AA555BEE8}"/>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4" name="Picture 3">
            <a:extLst>
              <a:ext uri="{FF2B5EF4-FFF2-40B4-BE49-F238E27FC236}">
                <a16:creationId xmlns:a16="http://schemas.microsoft.com/office/drawing/2014/main" id="{18392211-EB09-B858-ADB2-6CE7BD7A23F3}"/>
              </a:ext>
            </a:extLst>
          </p:cNvPr>
          <p:cNvPicPr>
            <a:picLocks noChangeAspect="1"/>
          </p:cNvPicPr>
          <p:nvPr userDrawn="1"/>
        </p:nvPicPr>
        <p:blipFill>
          <a:blip r:embed="rId8"/>
          <a:stretch>
            <a:fillRect/>
          </a:stretch>
        </p:blipFill>
        <p:spPr>
          <a:xfrm>
            <a:off x="8257087" y="171339"/>
            <a:ext cx="437048" cy="243187"/>
          </a:xfrm>
          <a:prstGeom prst="rect">
            <a:avLst/>
          </a:prstGeom>
        </p:spPr>
      </p:pic>
    </p:spTree>
    <p:extLst>
      <p:ext uri="{BB962C8B-B14F-4D97-AF65-F5344CB8AC3E}">
        <p14:creationId xmlns:p14="http://schemas.microsoft.com/office/powerpoint/2010/main" val="3831858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_Slide_11">
    <p:bg>
      <p:bgPr>
        <a:solidFill>
          <a:srgbClr val="00003A"/>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5422FA8-50A7-8B4E-A6D1-DAA13915412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6761"/>
            <a:ext cx="9144000" cy="5143500"/>
          </a:xfrm>
          <a:prstGeom prst="rect">
            <a:avLst/>
          </a:prstGeom>
        </p:spPr>
      </p:pic>
      <p:pic>
        <p:nvPicPr>
          <p:cNvPr id="17" name="Picture 16">
            <a:extLst>
              <a:ext uri="{FF2B5EF4-FFF2-40B4-BE49-F238E27FC236}">
                <a16:creationId xmlns:a16="http://schemas.microsoft.com/office/drawing/2014/main" id="{9FD1623C-9119-AB4B-82BC-E3139AA6081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6609" y="0"/>
            <a:ext cx="9210609" cy="5157022"/>
          </a:xfrm>
          <a:prstGeom prst="rect">
            <a:avLst/>
          </a:prstGeom>
        </p:spPr>
      </p:pic>
      <p:pic>
        <p:nvPicPr>
          <p:cNvPr id="18" name="Picture 17">
            <a:extLst>
              <a:ext uri="{FF2B5EF4-FFF2-40B4-BE49-F238E27FC236}">
                <a16:creationId xmlns:a16="http://schemas.microsoft.com/office/drawing/2014/main" id="{81AD4C03-AA19-6748-BB23-BD3004802AF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130556" y="-12706"/>
            <a:ext cx="4797778" cy="5179160"/>
          </a:xfrm>
          <a:prstGeom prst="rect">
            <a:avLst/>
          </a:prstGeom>
        </p:spPr>
      </p:pic>
      <p:pic>
        <p:nvPicPr>
          <p:cNvPr id="20" name="Picture 19">
            <a:extLst>
              <a:ext uri="{FF2B5EF4-FFF2-40B4-BE49-F238E27FC236}">
                <a16:creationId xmlns:a16="http://schemas.microsoft.com/office/drawing/2014/main" id="{B9B325D0-F051-2240-A68C-8AD3D3E6249F}"/>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4463521" y="576868"/>
            <a:ext cx="1640602" cy="1148422"/>
          </a:xfrm>
          <a:prstGeom prst="rect">
            <a:avLst/>
          </a:prstGeom>
        </p:spPr>
      </p:pic>
      <p:sp>
        <p:nvSpPr>
          <p:cNvPr id="12" name="Text Placeholder 2">
            <a:extLst>
              <a:ext uri="{FF2B5EF4-FFF2-40B4-BE49-F238E27FC236}">
                <a16:creationId xmlns:a16="http://schemas.microsoft.com/office/drawing/2014/main" id="{7E5580AD-1A02-124E-96B8-25F7A382A7BC}"/>
              </a:ext>
            </a:extLst>
          </p:cNvPr>
          <p:cNvSpPr>
            <a:spLocks noGrp="1"/>
          </p:cNvSpPr>
          <p:nvPr>
            <p:ph type="body" sz="quarter" idx="10"/>
          </p:nvPr>
        </p:nvSpPr>
        <p:spPr>
          <a:xfrm>
            <a:off x="568561" y="2138364"/>
            <a:ext cx="4971002" cy="433387"/>
          </a:xfrm>
          <a:prstGeom prst="rect">
            <a:avLst/>
          </a:prstGeom>
        </p:spPr>
        <p:txBody>
          <a:bodyPr/>
          <a:lstStyle>
            <a:lvl1pPr marL="0" indent="0">
              <a:buNone/>
              <a:defRPr sz="2700" b="1" i="0">
                <a:solidFill>
                  <a:schemeClr val="bg1"/>
                </a:solidFill>
                <a:latin typeface="Arial" panose="020B0604020202020204" pitchFamily="34" charset="0"/>
                <a:cs typeface="Arial" panose="020B0604020202020204" pitchFamily="34" charset="0"/>
              </a:defRPr>
            </a:lvl1pPr>
          </a:lstStyle>
          <a:p>
            <a:pPr lvl="0"/>
            <a:r>
              <a:rPr lang="en-GB"/>
              <a:t>Click to edit Master text styles</a:t>
            </a:r>
          </a:p>
        </p:txBody>
      </p:sp>
      <p:sp>
        <p:nvSpPr>
          <p:cNvPr id="13" name="Text Placeholder 2">
            <a:extLst>
              <a:ext uri="{FF2B5EF4-FFF2-40B4-BE49-F238E27FC236}">
                <a16:creationId xmlns:a16="http://schemas.microsoft.com/office/drawing/2014/main" id="{0780593A-C868-6E4E-9057-4C1C49723D9F}"/>
              </a:ext>
            </a:extLst>
          </p:cNvPr>
          <p:cNvSpPr>
            <a:spLocks noGrp="1"/>
          </p:cNvSpPr>
          <p:nvPr>
            <p:ph type="body" sz="quarter" idx="11"/>
          </p:nvPr>
        </p:nvSpPr>
        <p:spPr>
          <a:xfrm>
            <a:off x="568561" y="2663067"/>
            <a:ext cx="4971001" cy="324683"/>
          </a:xfrm>
          <a:prstGeom prst="rect">
            <a:avLst/>
          </a:prstGeom>
        </p:spPr>
        <p:txBody>
          <a:bodyPr/>
          <a:lstStyle>
            <a:lvl1pPr marL="0" indent="0">
              <a:buNone/>
              <a:defRPr sz="1350" b="0" i="0">
                <a:solidFill>
                  <a:srgbClr val="0DFFB9"/>
                </a:solidFill>
                <a:latin typeface="Arial" panose="020B0604020202020204" pitchFamily="34" charset="0"/>
                <a:cs typeface="Arial" panose="020B0604020202020204" pitchFamily="34" charset="0"/>
              </a:defRPr>
            </a:lvl1pPr>
          </a:lstStyle>
          <a:p>
            <a:pPr lvl="0"/>
            <a:r>
              <a:rPr lang="en-GB"/>
              <a:t>Click to edit Master text styles</a:t>
            </a:r>
          </a:p>
        </p:txBody>
      </p:sp>
      <p:pic>
        <p:nvPicPr>
          <p:cNvPr id="2" name="Graphic 1">
            <a:extLst>
              <a:ext uri="{FF2B5EF4-FFF2-40B4-BE49-F238E27FC236}">
                <a16:creationId xmlns:a16="http://schemas.microsoft.com/office/drawing/2014/main" id="{04ABA791-3C78-B4A0-32B6-23BE7A36DD82}"/>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15666" y="274842"/>
            <a:ext cx="1618293" cy="279368"/>
          </a:xfrm>
          <a:prstGeom prst="rect">
            <a:avLst/>
          </a:prstGeom>
        </p:spPr>
      </p:pic>
      <p:sp>
        <p:nvSpPr>
          <p:cNvPr id="3" name="Text Placeholder 3">
            <a:extLst>
              <a:ext uri="{FF2B5EF4-FFF2-40B4-BE49-F238E27FC236}">
                <a16:creationId xmlns:a16="http://schemas.microsoft.com/office/drawing/2014/main" id="{EC999801-828D-62EA-28A0-4277AB649ABA}"/>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4" name="Picture 3">
            <a:extLst>
              <a:ext uri="{FF2B5EF4-FFF2-40B4-BE49-F238E27FC236}">
                <a16:creationId xmlns:a16="http://schemas.microsoft.com/office/drawing/2014/main" id="{FEA6384E-5BC2-E081-5E21-8EFA97267342}"/>
              </a:ext>
            </a:extLst>
          </p:cNvPr>
          <p:cNvPicPr>
            <a:picLocks noChangeAspect="1"/>
          </p:cNvPicPr>
          <p:nvPr userDrawn="1"/>
        </p:nvPicPr>
        <p:blipFill>
          <a:blip r:embed="rId8"/>
          <a:stretch>
            <a:fillRect/>
          </a:stretch>
        </p:blipFill>
        <p:spPr>
          <a:xfrm>
            <a:off x="8257087" y="171339"/>
            <a:ext cx="437048" cy="243187"/>
          </a:xfrm>
          <a:prstGeom prst="rect">
            <a:avLst/>
          </a:prstGeom>
        </p:spPr>
      </p:pic>
    </p:spTree>
    <p:extLst>
      <p:ext uri="{BB962C8B-B14F-4D97-AF65-F5344CB8AC3E}">
        <p14:creationId xmlns:p14="http://schemas.microsoft.com/office/powerpoint/2010/main" val="1034717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_Slide_12">
    <p:bg>
      <p:bgPr>
        <a:solidFill>
          <a:srgbClr val="00003A"/>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FC88FB-1E12-AA47-B0D3-E02E9CCA7B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658" y="8299"/>
            <a:ext cx="9155317" cy="5137150"/>
          </a:xfrm>
          <a:prstGeom prst="rect">
            <a:avLst/>
          </a:prstGeom>
        </p:spPr>
      </p:pic>
      <p:pic>
        <p:nvPicPr>
          <p:cNvPr id="11" name="Picture 10">
            <a:extLst>
              <a:ext uri="{FF2B5EF4-FFF2-40B4-BE49-F238E27FC236}">
                <a16:creationId xmlns:a16="http://schemas.microsoft.com/office/drawing/2014/main" id="{76DA3FAD-787D-3342-B2CC-54CA9CBACC5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8124" y="-12706"/>
            <a:ext cx="9210609" cy="5157022"/>
          </a:xfrm>
          <a:prstGeom prst="rect">
            <a:avLst/>
          </a:prstGeom>
        </p:spPr>
      </p:pic>
      <p:pic>
        <p:nvPicPr>
          <p:cNvPr id="18" name="Picture 17">
            <a:extLst>
              <a:ext uri="{FF2B5EF4-FFF2-40B4-BE49-F238E27FC236}">
                <a16:creationId xmlns:a16="http://schemas.microsoft.com/office/drawing/2014/main" id="{7EBA56C2-06DE-D644-8283-5D500574EBAA}"/>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130556" y="-12706"/>
            <a:ext cx="4797778" cy="5179160"/>
          </a:xfrm>
          <a:prstGeom prst="rect">
            <a:avLst/>
          </a:prstGeom>
        </p:spPr>
      </p:pic>
      <p:pic>
        <p:nvPicPr>
          <p:cNvPr id="20" name="Picture 19">
            <a:extLst>
              <a:ext uri="{FF2B5EF4-FFF2-40B4-BE49-F238E27FC236}">
                <a16:creationId xmlns:a16="http://schemas.microsoft.com/office/drawing/2014/main" id="{95608831-9CE9-BA42-A156-B3A68C6147E6}"/>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4463521" y="576868"/>
            <a:ext cx="1640602" cy="1148422"/>
          </a:xfrm>
          <a:prstGeom prst="rect">
            <a:avLst/>
          </a:prstGeom>
        </p:spPr>
      </p:pic>
      <p:sp>
        <p:nvSpPr>
          <p:cNvPr id="12" name="Text Placeholder 2">
            <a:extLst>
              <a:ext uri="{FF2B5EF4-FFF2-40B4-BE49-F238E27FC236}">
                <a16:creationId xmlns:a16="http://schemas.microsoft.com/office/drawing/2014/main" id="{E169A032-1939-8243-B629-380BA0F1A4C7}"/>
              </a:ext>
            </a:extLst>
          </p:cNvPr>
          <p:cNvSpPr>
            <a:spLocks noGrp="1"/>
          </p:cNvSpPr>
          <p:nvPr>
            <p:ph type="body" sz="quarter" idx="10"/>
          </p:nvPr>
        </p:nvSpPr>
        <p:spPr>
          <a:xfrm>
            <a:off x="568561" y="2138364"/>
            <a:ext cx="4971002" cy="433387"/>
          </a:xfrm>
          <a:prstGeom prst="rect">
            <a:avLst/>
          </a:prstGeom>
        </p:spPr>
        <p:txBody>
          <a:bodyPr/>
          <a:lstStyle>
            <a:lvl1pPr marL="0" indent="0">
              <a:buNone/>
              <a:defRPr sz="2700" b="1" i="0">
                <a:solidFill>
                  <a:schemeClr val="bg1"/>
                </a:solidFill>
                <a:latin typeface="Arial" panose="020B0604020202020204" pitchFamily="34" charset="0"/>
                <a:cs typeface="Arial" panose="020B0604020202020204" pitchFamily="34" charset="0"/>
              </a:defRPr>
            </a:lvl1pPr>
          </a:lstStyle>
          <a:p>
            <a:pPr lvl="0"/>
            <a:r>
              <a:rPr lang="en-GB"/>
              <a:t>Click to edit Master text styles</a:t>
            </a:r>
          </a:p>
        </p:txBody>
      </p:sp>
      <p:sp>
        <p:nvSpPr>
          <p:cNvPr id="13" name="Text Placeholder 2">
            <a:extLst>
              <a:ext uri="{FF2B5EF4-FFF2-40B4-BE49-F238E27FC236}">
                <a16:creationId xmlns:a16="http://schemas.microsoft.com/office/drawing/2014/main" id="{A40A150F-804A-4C44-8531-3A5E049B25EC}"/>
              </a:ext>
            </a:extLst>
          </p:cNvPr>
          <p:cNvSpPr>
            <a:spLocks noGrp="1"/>
          </p:cNvSpPr>
          <p:nvPr>
            <p:ph type="body" sz="quarter" idx="11"/>
          </p:nvPr>
        </p:nvSpPr>
        <p:spPr>
          <a:xfrm>
            <a:off x="568561" y="2663067"/>
            <a:ext cx="4971001" cy="324683"/>
          </a:xfrm>
          <a:prstGeom prst="rect">
            <a:avLst/>
          </a:prstGeom>
        </p:spPr>
        <p:txBody>
          <a:bodyPr/>
          <a:lstStyle>
            <a:lvl1pPr marL="0" indent="0">
              <a:buNone/>
              <a:defRPr sz="1350" b="0" i="0">
                <a:solidFill>
                  <a:srgbClr val="0DFFB9"/>
                </a:solidFill>
                <a:latin typeface="Arial" panose="020B0604020202020204" pitchFamily="34" charset="0"/>
                <a:cs typeface="Arial" panose="020B0604020202020204" pitchFamily="34" charset="0"/>
              </a:defRPr>
            </a:lvl1pPr>
          </a:lstStyle>
          <a:p>
            <a:pPr lvl="0"/>
            <a:r>
              <a:rPr lang="en-GB"/>
              <a:t>Click to edit Master text styles</a:t>
            </a:r>
          </a:p>
        </p:txBody>
      </p:sp>
      <p:pic>
        <p:nvPicPr>
          <p:cNvPr id="2" name="Graphic 1">
            <a:extLst>
              <a:ext uri="{FF2B5EF4-FFF2-40B4-BE49-F238E27FC236}">
                <a16:creationId xmlns:a16="http://schemas.microsoft.com/office/drawing/2014/main" id="{1FCC4218-D9BC-7C27-9730-9C10978A5C46}"/>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15666" y="274842"/>
            <a:ext cx="1618293" cy="279368"/>
          </a:xfrm>
          <a:prstGeom prst="rect">
            <a:avLst/>
          </a:prstGeom>
        </p:spPr>
      </p:pic>
      <p:sp>
        <p:nvSpPr>
          <p:cNvPr id="3" name="Text Placeholder 3">
            <a:extLst>
              <a:ext uri="{FF2B5EF4-FFF2-40B4-BE49-F238E27FC236}">
                <a16:creationId xmlns:a16="http://schemas.microsoft.com/office/drawing/2014/main" id="{260CE2E4-D09A-F957-FCA1-8B3B24F40F89}"/>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4" name="Picture 3">
            <a:extLst>
              <a:ext uri="{FF2B5EF4-FFF2-40B4-BE49-F238E27FC236}">
                <a16:creationId xmlns:a16="http://schemas.microsoft.com/office/drawing/2014/main" id="{544FB5BF-39C0-70CF-41F9-6016EB18178C}"/>
              </a:ext>
            </a:extLst>
          </p:cNvPr>
          <p:cNvPicPr>
            <a:picLocks noChangeAspect="1"/>
          </p:cNvPicPr>
          <p:nvPr userDrawn="1"/>
        </p:nvPicPr>
        <p:blipFill>
          <a:blip r:embed="rId8"/>
          <a:stretch>
            <a:fillRect/>
          </a:stretch>
        </p:blipFill>
        <p:spPr>
          <a:xfrm>
            <a:off x="8257087" y="171339"/>
            <a:ext cx="437048" cy="243187"/>
          </a:xfrm>
          <a:prstGeom prst="rect">
            <a:avLst/>
          </a:prstGeom>
        </p:spPr>
      </p:pic>
    </p:spTree>
    <p:extLst>
      <p:ext uri="{BB962C8B-B14F-4D97-AF65-F5344CB8AC3E}">
        <p14:creationId xmlns:p14="http://schemas.microsoft.com/office/powerpoint/2010/main" val="4235108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_Slide_13">
    <p:bg>
      <p:bgPr>
        <a:solidFill>
          <a:srgbClr val="00003A"/>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E1AC0A5-1CA2-6B40-9228-846B565A017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658" y="6350"/>
            <a:ext cx="9155317" cy="5137150"/>
          </a:xfrm>
          <a:prstGeom prst="rect">
            <a:avLst/>
          </a:prstGeom>
        </p:spPr>
      </p:pic>
      <p:pic>
        <p:nvPicPr>
          <p:cNvPr id="11" name="Picture 10">
            <a:extLst>
              <a:ext uri="{FF2B5EF4-FFF2-40B4-BE49-F238E27FC236}">
                <a16:creationId xmlns:a16="http://schemas.microsoft.com/office/drawing/2014/main" id="{0D88BCBE-1B5C-BB44-A822-73D31E226C0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8124" y="-12706"/>
            <a:ext cx="9210609" cy="5157022"/>
          </a:xfrm>
          <a:prstGeom prst="rect">
            <a:avLst/>
          </a:prstGeom>
        </p:spPr>
      </p:pic>
      <p:pic>
        <p:nvPicPr>
          <p:cNvPr id="18" name="Picture 17">
            <a:extLst>
              <a:ext uri="{FF2B5EF4-FFF2-40B4-BE49-F238E27FC236}">
                <a16:creationId xmlns:a16="http://schemas.microsoft.com/office/drawing/2014/main" id="{2E610CA4-68D7-7E43-929F-9C13A8C23E11}"/>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123712" y="-2738"/>
            <a:ext cx="4797778" cy="5179160"/>
          </a:xfrm>
          <a:prstGeom prst="rect">
            <a:avLst/>
          </a:prstGeom>
        </p:spPr>
      </p:pic>
      <p:pic>
        <p:nvPicPr>
          <p:cNvPr id="20" name="Picture 19">
            <a:extLst>
              <a:ext uri="{FF2B5EF4-FFF2-40B4-BE49-F238E27FC236}">
                <a16:creationId xmlns:a16="http://schemas.microsoft.com/office/drawing/2014/main" id="{0293766B-59D7-B941-810D-D8BB84FF00E5}"/>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4463521" y="576868"/>
            <a:ext cx="1640602" cy="1148422"/>
          </a:xfrm>
          <a:prstGeom prst="rect">
            <a:avLst/>
          </a:prstGeom>
        </p:spPr>
      </p:pic>
      <p:sp>
        <p:nvSpPr>
          <p:cNvPr id="12" name="Text Placeholder 2">
            <a:extLst>
              <a:ext uri="{FF2B5EF4-FFF2-40B4-BE49-F238E27FC236}">
                <a16:creationId xmlns:a16="http://schemas.microsoft.com/office/drawing/2014/main" id="{D3F50755-E870-D347-89E9-3E847009859F}"/>
              </a:ext>
            </a:extLst>
          </p:cNvPr>
          <p:cNvSpPr>
            <a:spLocks noGrp="1"/>
          </p:cNvSpPr>
          <p:nvPr>
            <p:ph type="body" sz="quarter" idx="10"/>
          </p:nvPr>
        </p:nvSpPr>
        <p:spPr>
          <a:xfrm>
            <a:off x="568561" y="2138364"/>
            <a:ext cx="4971002" cy="433387"/>
          </a:xfrm>
          <a:prstGeom prst="rect">
            <a:avLst/>
          </a:prstGeom>
        </p:spPr>
        <p:txBody>
          <a:bodyPr/>
          <a:lstStyle>
            <a:lvl1pPr marL="0" indent="0">
              <a:buNone/>
              <a:defRPr sz="2700" b="1" i="0">
                <a:solidFill>
                  <a:schemeClr val="bg1"/>
                </a:solidFill>
                <a:latin typeface="Arial" panose="020B0604020202020204" pitchFamily="34" charset="0"/>
                <a:cs typeface="Arial" panose="020B0604020202020204" pitchFamily="34" charset="0"/>
              </a:defRPr>
            </a:lvl1pPr>
          </a:lstStyle>
          <a:p>
            <a:pPr lvl="0"/>
            <a:r>
              <a:rPr lang="en-GB"/>
              <a:t>Click to edit Master text styles</a:t>
            </a:r>
          </a:p>
        </p:txBody>
      </p:sp>
      <p:sp>
        <p:nvSpPr>
          <p:cNvPr id="13" name="Text Placeholder 2">
            <a:extLst>
              <a:ext uri="{FF2B5EF4-FFF2-40B4-BE49-F238E27FC236}">
                <a16:creationId xmlns:a16="http://schemas.microsoft.com/office/drawing/2014/main" id="{6AB7E5A6-5CE9-DF48-A4F6-CC3A00A73AF7}"/>
              </a:ext>
            </a:extLst>
          </p:cNvPr>
          <p:cNvSpPr>
            <a:spLocks noGrp="1"/>
          </p:cNvSpPr>
          <p:nvPr>
            <p:ph type="body" sz="quarter" idx="11"/>
          </p:nvPr>
        </p:nvSpPr>
        <p:spPr>
          <a:xfrm>
            <a:off x="568561" y="2663067"/>
            <a:ext cx="4971001" cy="324683"/>
          </a:xfrm>
          <a:prstGeom prst="rect">
            <a:avLst/>
          </a:prstGeom>
        </p:spPr>
        <p:txBody>
          <a:bodyPr/>
          <a:lstStyle>
            <a:lvl1pPr marL="0" indent="0">
              <a:buNone/>
              <a:defRPr sz="1350" b="0" i="0">
                <a:solidFill>
                  <a:srgbClr val="0DFFB9"/>
                </a:solidFill>
                <a:latin typeface="Arial" panose="020B0604020202020204" pitchFamily="34" charset="0"/>
                <a:cs typeface="Arial" panose="020B0604020202020204" pitchFamily="34" charset="0"/>
              </a:defRPr>
            </a:lvl1pPr>
          </a:lstStyle>
          <a:p>
            <a:pPr lvl="0"/>
            <a:r>
              <a:rPr lang="en-GB"/>
              <a:t>Click to edit Master text styles</a:t>
            </a:r>
          </a:p>
        </p:txBody>
      </p:sp>
      <p:pic>
        <p:nvPicPr>
          <p:cNvPr id="2" name="Graphic 1">
            <a:extLst>
              <a:ext uri="{FF2B5EF4-FFF2-40B4-BE49-F238E27FC236}">
                <a16:creationId xmlns:a16="http://schemas.microsoft.com/office/drawing/2014/main" id="{58A7B65D-7FD1-73AC-56E4-D9E02FBC976D}"/>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15666" y="274842"/>
            <a:ext cx="1618293" cy="279368"/>
          </a:xfrm>
          <a:prstGeom prst="rect">
            <a:avLst/>
          </a:prstGeom>
        </p:spPr>
      </p:pic>
      <p:sp>
        <p:nvSpPr>
          <p:cNvPr id="3" name="Text Placeholder 3">
            <a:extLst>
              <a:ext uri="{FF2B5EF4-FFF2-40B4-BE49-F238E27FC236}">
                <a16:creationId xmlns:a16="http://schemas.microsoft.com/office/drawing/2014/main" id="{9AE6D091-06A4-82B3-2E2F-C75FE3F375AF}"/>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4" name="Picture 3">
            <a:extLst>
              <a:ext uri="{FF2B5EF4-FFF2-40B4-BE49-F238E27FC236}">
                <a16:creationId xmlns:a16="http://schemas.microsoft.com/office/drawing/2014/main" id="{1FC44674-6402-6F76-1170-33755BE54FC7}"/>
              </a:ext>
            </a:extLst>
          </p:cNvPr>
          <p:cNvPicPr>
            <a:picLocks noChangeAspect="1"/>
          </p:cNvPicPr>
          <p:nvPr userDrawn="1"/>
        </p:nvPicPr>
        <p:blipFill>
          <a:blip r:embed="rId8"/>
          <a:stretch>
            <a:fillRect/>
          </a:stretch>
        </p:blipFill>
        <p:spPr>
          <a:xfrm>
            <a:off x="8257087" y="171339"/>
            <a:ext cx="437048" cy="243187"/>
          </a:xfrm>
          <a:prstGeom prst="rect">
            <a:avLst/>
          </a:prstGeom>
        </p:spPr>
      </p:pic>
    </p:spTree>
    <p:extLst>
      <p:ext uri="{BB962C8B-B14F-4D97-AF65-F5344CB8AC3E}">
        <p14:creationId xmlns:p14="http://schemas.microsoft.com/office/powerpoint/2010/main" val="2669118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_Slide_14">
    <p:bg>
      <p:bgPr>
        <a:solidFill>
          <a:srgbClr val="00003A"/>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5087278-9BBB-B147-ACCB-BDE1FBB9E4A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2159" y="0"/>
            <a:ext cx="9119682" cy="5143501"/>
          </a:xfrm>
          <a:prstGeom prst="rect">
            <a:avLst/>
          </a:prstGeom>
        </p:spPr>
      </p:pic>
      <p:pic>
        <p:nvPicPr>
          <p:cNvPr id="11" name="Picture 10">
            <a:extLst>
              <a:ext uri="{FF2B5EF4-FFF2-40B4-BE49-F238E27FC236}">
                <a16:creationId xmlns:a16="http://schemas.microsoft.com/office/drawing/2014/main" id="{3B6AEDE1-EB89-E149-9271-C28865ECC87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6609" y="-6762"/>
            <a:ext cx="9210609" cy="5157022"/>
          </a:xfrm>
          <a:prstGeom prst="rect">
            <a:avLst/>
          </a:prstGeom>
        </p:spPr>
      </p:pic>
      <p:pic>
        <p:nvPicPr>
          <p:cNvPr id="18" name="Picture 17">
            <a:extLst>
              <a:ext uri="{FF2B5EF4-FFF2-40B4-BE49-F238E27FC236}">
                <a16:creationId xmlns:a16="http://schemas.microsoft.com/office/drawing/2014/main" id="{44B10BC4-7E1F-B348-A29A-F899CA56BCED}"/>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130556" y="-12706"/>
            <a:ext cx="4797778" cy="5179160"/>
          </a:xfrm>
          <a:prstGeom prst="rect">
            <a:avLst/>
          </a:prstGeom>
        </p:spPr>
      </p:pic>
      <p:pic>
        <p:nvPicPr>
          <p:cNvPr id="20" name="Picture 19">
            <a:extLst>
              <a:ext uri="{FF2B5EF4-FFF2-40B4-BE49-F238E27FC236}">
                <a16:creationId xmlns:a16="http://schemas.microsoft.com/office/drawing/2014/main" id="{F013AE27-6788-A740-A806-65232C69CAD5}"/>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4463521" y="576868"/>
            <a:ext cx="1640602" cy="1148422"/>
          </a:xfrm>
          <a:prstGeom prst="rect">
            <a:avLst/>
          </a:prstGeom>
        </p:spPr>
      </p:pic>
      <p:sp>
        <p:nvSpPr>
          <p:cNvPr id="12" name="Text Placeholder 2">
            <a:extLst>
              <a:ext uri="{FF2B5EF4-FFF2-40B4-BE49-F238E27FC236}">
                <a16:creationId xmlns:a16="http://schemas.microsoft.com/office/drawing/2014/main" id="{692D9849-399A-434B-B418-8F529C6B71C0}"/>
              </a:ext>
            </a:extLst>
          </p:cNvPr>
          <p:cNvSpPr>
            <a:spLocks noGrp="1"/>
          </p:cNvSpPr>
          <p:nvPr>
            <p:ph type="body" sz="quarter" idx="10"/>
          </p:nvPr>
        </p:nvSpPr>
        <p:spPr>
          <a:xfrm>
            <a:off x="568561" y="2138364"/>
            <a:ext cx="4971002" cy="433387"/>
          </a:xfrm>
          <a:prstGeom prst="rect">
            <a:avLst/>
          </a:prstGeom>
        </p:spPr>
        <p:txBody>
          <a:bodyPr/>
          <a:lstStyle>
            <a:lvl1pPr marL="0" indent="0">
              <a:buNone/>
              <a:defRPr sz="2700" b="1" i="0">
                <a:solidFill>
                  <a:schemeClr val="bg1"/>
                </a:solidFill>
                <a:latin typeface="Arial" panose="020B0604020202020204" pitchFamily="34" charset="0"/>
                <a:cs typeface="Arial" panose="020B0604020202020204" pitchFamily="34" charset="0"/>
              </a:defRPr>
            </a:lvl1pPr>
          </a:lstStyle>
          <a:p>
            <a:pPr lvl="0"/>
            <a:r>
              <a:rPr lang="en-GB"/>
              <a:t>Click to edit Master text styles</a:t>
            </a:r>
          </a:p>
        </p:txBody>
      </p:sp>
      <p:sp>
        <p:nvSpPr>
          <p:cNvPr id="13" name="Text Placeholder 2">
            <a:extLst>
              <a:ext uri="{FF2B5EF4-FFF2-40B4-BE49-F238E27FC236}">
                <a16:creationId xmlns:a16="http://schemas.microsoft.com/office/drawing/2014/main" id="{540EF1AF-F068-ED44-8189-C3F9A556E7F2}"/>
              </a:ext>
            </a:extLst>
          </p:cNvPr>
          <p:cNvSpPr>
            <a:spLocks noGrp="1"/>
          </p:cNvSpPr>
          <p:nvPr>
            <p:ph type="body" sz="quarter" idx="11"/>
          </p:nvPr>
        </p:nvSpPr>
        <p:spPr>
          <a:xfrm>
            <a:off x="568561" y="2663067"/>
            <a:ext cx="4971001" cy="324683"/>
          </a:xfrm>
          <a:prstGeom prst="rect">
            <a:avLst/>
          </a:prstGeom>
        </p:spPr>
        <p:txBody>
          <a:bodyPr/>
          <a:lstStyle>
            <a:lvl1pPr marL="0" indent="0">
              <a:buNone/>
              <a:defRPr sz="1350" b="0" i="0">
                <a:solidFill>
                  <a:srgbClr val="0DFFB9"/>
                </a:solidFill>
                <a:latin typeface="Arial" panose="020B0604020202020204" pitchFamily="34" charset="0"/>
                <a:cs typeface="Arial" panose="020B0604020202020204" pitchFamily="34" charset="0"/>
              </a:defRPr>
            </a:lvl1pPr>
          </a:lstStyle>
          <a:p>
            <a:pPr lvl="0"/>
            <a:r>
              <a:rPr lang="en-GB"/>
              <a:t>Click to edit Master text styles</a:t>
            </a:r>
          </a:p>
        </p:txBody>
      </p:sp>
      <p:pic>
        <p:nvPicPr>
          <p:cNvPr id="2" name="Graphic 1">
            <a:extLst>
              <a:ext uri="{FF2B5EF4-FFF2-40B4-BE49-F238E27FC236}">
                <a16:creationId xmlns:a16="http://schemas.microsoft.com/office/drawing/2014/main" id="{BF4834BF-FF19-D274-CDDC-01FC8DC8D0F2}"/>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15666" y="274842"/>
            <a:ext cx="1618293" cy="279368"/>
          </a:xfrm>
          <a:prstGeom prst="rect">
            <a:avLst/>
          </a:prstGeom>
        </p:spPr>
      </p:pic>
      <p:sp>
        <p:nvSpPr>
          <p:cNvPr id="3" name="Text Placeholder 3">
            <a:extLst>
              <a:ext uri="{FF2B5EF4-FFF2-40B4-BE49-F238E27FC236}">
                <a16:creationId xmlns:a16="http://schemas.microsoft.com/office/drawing/2014/main" id="{E5C850E9-0B74-7A98-53AF-824FAD332458}"/>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4" name="Picture 3">
            <a:extLst>
              <a:ext uri="{FF2B5EF4-FFF2-40B4-BE49-F238E27FC236}">
                <a16:creationId xmlns:a16="http://schemas.microsoft.com/office/drawing/2014/main" id="{BAFAAC87-A92D-0922-B203-57D7CD72DBF3}"/>
              </a:ext>
            </a:extLst>
          </p:cNvPr>
          <p:cNvPicPr>
            <a:picLocks noChangeAspect="1"/>
          </p:cNvPicPr>
          <p:nvPr userDrawn="1"/>
        </p:nvPicPr>
        <p:blipFill>
          <a:blip r:embed="rId8"/>
          <a:stretch>
            <a:fillRect/>
          </a:stretch>
        </p:blipFill>
        <p:spPr>
          <a:xfrm>
            <a:off x="8257087" y="171339"/>
            <a:ext cx="437048" cy="243187"/>
          </a:xfrm>
          <a:prstGeom prst="rect">
            <a:avLst/>
          </a:prstGeom>
        </p:spPr>
      </p:pic>
    </p:spTree>
    <p:extLst>
      <p:ext uri="{BB962C8B-B14F-4D97-AF65-F5344CB8AC3E}">
        <p14:creationId xmlns:p14="http://schemas.microsoft.com/office/powerpoint/2010/main" val="4044297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_Slide_01">
    <p:bg>
      <p:bgPr>
        <a:solidFill>
          <a:srgbClr val="00003A"/>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BE1D8C7-E49B-AE47-95CF-31A39520F60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753697C2-390F-12DF-EB6B-7CB5C78DE4E1}"/>
              </a:ext>
            </a:extLst>
          </p:cNvPr>
          <p:cNvSpPr/>
          <p:nvPr userDrawn="1"/>
        </p:nvSpPr>
        <p:spPr>
          <a:xfrm>
            <a:off x="0" y="0"/>
            <a:ext cx="9144000" cy="5143500"/>
          </a:xfrm>
          <a:prstGeom prst="rect">
            <a:avLst/>
          </a:prstGeom>
          <a:gradFill>
            <a:gsLst>
              <a:gs pos="14000">
                <a:srgbClr val="00003A">
                  <a:alpha val="98470"/>
                </a:srgbClr>
              </a:gs>
              <a:gs pos="100000">
                <a:srgbClr val="73FEF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 name="Text Placeholder 17">
            <a:extLst>
              <a:ext uri="{FF2B5EF4-FFF2-40B4-BE49-F238E27FC236}">
                <a16:creationId xmlns:a16="http://schemas.microsoft.com/office/drawing/2014/main" id="{5B334E2D-E967-A5B9-6C0A-BE0521A757E0}"/>
              </a:ext>
            </a:extLst>
          </p:cNvPr>
          <p:cNvSpPr>
            <a:spLocks noGrp="1"/>
          </p:cNvSpPr>
          <p:nvPr>
            <p:ph type="body" sz="quarter" idx="10" hasCustomPrompt="1"/>
          </p:nvPr>
        </p:nvSpPr>
        <p:spPr>
          <a:xfrm>
            <a:off x="874495" y="1218665"/>
            <a:ext cx="2184400" cy="827734"/>
          </a:xfrm>
          <a:prstGeom prst="rect">
            <a:avLst/>
          </a:prstGeom>
        </p:spPr>
        <p:txBody>
          <a:bodyPr/>
          <a:lstStyle>
            <a:lvl1pPr marL="0" indent="0" algn="l">
              <a:buNone/>
              <a:defRPr sz="6600" b="1" i="0">
                <a:solidFill>
                  <a:srgbClr val="C9FF83"/>
                </a:solidFill>
                <a:latin typeface="Arial Black" panose="020B0604020202020204" pitchFamily="34" charset="0"/>
                <a:cs typeface="Arial Black" panose="020B0604020202020204" pitchFamily="34" charset="0"/>
              </a:defRPr>
            </a:lvl1pPr>
            <a:lvl2pPr marL="171446" indent="0">
              <a:buNone/>
              <a:defRPr>
                <a:solidFill>
                  <a:srgbClr val="29E7D6"/>
                </a:solidFill>
              </a:defRPr>
            </a:lvl2pPr>
            <a:lvl3pPr marL="342892" indent="0">
              <a:buNone/>
              <a:defRPr>
                <a:solidFill>
                  <a:srgbClr val="29E7D6"/>
                </a:solidFill>
              </a:defRPr>
            </a:lvl3pPr>
            <a:lvl4pPr marL="514337" indent="0">
              <a:buNone/>
              <a:defRPr>
                <a:solidFill>
                  <a:srgbClr val="29E7D6"/>
                </a:solidFill>
              </a:defRPr>
            </a:lvl4pPr>
            <a:lvl5pPr marL="685783" indent="0">
              <a:buNone/>
              <a:defRPr>
                <a:solidFill>
                  <a:srgbClr val="29E7D6"/>
                </a:solidFill>
              </a:defRPr>
            </a:lvl5pPr>
          </a:lstStyle>
          <a:p>
            <a:pPr lvl="0"/>
            <a:r>
              <a:rPr lang="en-GB"/>
              <a:t>0</a:t>
            </a:r>
          </a:p>
        </p:txBody>
      </p:sp>
      <p:sp>
        <p:nvSpPr>
          <p:cNvPr id="24" name="Text Placeholder 23">
            <a:extLst>
              <a:ext uri="{FF2B5EF4-FFF2-40B4-BE49-F238E27FC236}">
                <a16:creationId xmlns:a16="http://schemas.microsoft.com/office/drawing/2014/main" id="{131B4948-ED7E-E0AF-840E-659F29F26B88}"/>
              </a:ext>
            </a:extLst>
          </p:cNvPr>
          <p:cNvSpPr>
            <a:spLocks noGrp="1"/>
          </p:cNvSpPr>
          <p:nvPr>
            <p:ph type="body" sz="quarter" idx="11" hasCustomPrompt="1"/>
          </p:nvPr>
        </p:nvSpPr>
        <p:spPr>
          <a:xfrm>
            <a:off x="874495" y="2142872"/>
            <a:ext cx="6465535" cy="332405"/>
          </a:xfrm>
          <a:prstGeom prst="rect">
            <a:avLst/>
          </a:prstGeom>
        </p:spPr>
        <p:txBody>
          <a:bodyPr/>
          <a:lstStyle>
            <a:lvl1pPr marL="0" indent="0" algn="l">
              <a:buNone/>
              <a:defRPr sz="2100" b="1">
                <a:solidFill>
                  <a:schemeClr val="bg1"/>
                </a:solidFill>
                <a:latin typeface="Arial" panose="020B0604020202020204" pitchFamily="34" charset="0"/>
                <a:cs typeface="Arial" panose="020B0604020202020204" pitchFamily="34" charset="0"/>
              </a:defRPr>
            </a:lvl1pPr>
            <a:lvl2pPr marL="171446" indent="0">
              <a:buNone/>
              <a:defRPr>
                <a:solidFill>
                  <a:schemeClr val="bg1"/>
                </a:solidFill>
                <a:latin typeface="Arial" panose="020B0604020202020204" pitchFamily="34" charset="0"/>
                <a:cs typeface="Arial" panose="020B0604020202020204" pitchFamily="34" charset="0"/>
              </a:defRPr>
            </a:lvl2pPr>
            <a:lvl3pPr marL="342892" indent="0">
              <a:buNone/>
              <a:defRPr>
                <a:solidFill>
                  <a:schemeClr val="bg1"/>
                </a:solidFill>
                <a:latin typeface="Arial" panose="020B0604020202020204" pitchFamily="34" charset="0"/>
                <a:cs typeface="Arial" panose="020B0604020202020204" pitchFamily="34" charset="0"/>
              </a:defRPr>
            </a:lvl3pPr>
            <a:lvl4pPr marL="514337" indent="0">
              <a:buNone/>
              <a:defRPr>
                <a:solidFill>
                  <a:schemeClr val="bg1"/>
                </a:solidFill>
                <a:latin typeface="Arial" panose="020B0604020202020204" pitchFamily="34" charset="0"/>
                <a:cs typeface="Arial" panose="020B0604020202020204" pitchFamily="34" charset="0"/>
              </a:defRPr>
            </a:lvl4pPr>
            <a:lvl5pPr marL="685783" indent="0">
              <a:buNone/>
              <a:defRPr>
                <a:solidFill>
                  <a:schemeClr val="bg1"/>
                </a:solidFill>
                <a:latin typeface="Arial" panose="020B0604020202020204" pitchFamily="34" charset="0"/>
                <a:cs typeface="Arial" panose="020B0604020202020204" pitchFamily="34" charset="0"/>
              </a:defRPr>
            </a:lvl5pPr>
          </a:lstStyle>
          <a:p>
            <a:pPr lvl="0"/>
            <a:r>
              <a:rPr lang="en-GB"/>
              <a:t>Title</a:t>
            </a:r>
          </a:p>
        </p:txBody>
      </p:sp>
      <p:sp>
        <p:nvSpPr>
          <p:cNvPr id="25" name="Text Placeholder 23">
            <a:extLst>
              <a:ext uri="{FF2B5EF4-FFF2-40B4-BE49-F238E27FC236}">
                <a16:creationId xmlns:a16="http://schemas.microsoft.com/office/drawing/2014/main" id="{C13F63B9-167C-20B2-5535-6A3001DAF748}"/>
              </a:ext>
            </a:extLst>
          </p:cNvPr>
          <p:cNvSpPr>
            <a:spLocks noGrp="1"/>
          </p:cNvSpPr>
          <p:nvPr>
            <p:ph type="body" sz="quarter" idx="12" hasCustomPrompt="1"/>
          </p:nvPr>
        </p:nvSpPr>
        <p:spPr>
          <a:xfrm>
            <a:off x="874495" y="2571750"/>
            <a:ext cx="6465536" cy="332405"/>
          </a:xfrm>
          <a:prstGeom prst="rect">
            <a:avLst/>
          </a:prstGeom>
        </p:spPr>
        <p:txBody>
          <a:bodyPr/>
          <a:lstStyle>
            <a:lvl1pPr marL="0" indent="0" algn="l">
              <a:buNone/>
              <a:defRPr sz="1600" b="0">
                <a:solidFill>
                  <a:srgbClr val="C9FF83"/>
                </a:solidFill>
                <a:latin typeface="Arial" panose="020B0604020202020204" pitchFamily="34" charset="0"/>
                <a:cs typeface="Arial" panose="020B0604020202020204" pitchFamily="34" charset="0"/>
              </a:defRPr>
            </a:lvl1pPr>
            <a:lvl2pPr marL="171446" indent="0">
              <a:buNone/>
              <a:defRPr>
                <a:solidFill>
                  <a:schemeClr val="bg1"/>
                </a:solidFill>
                <a:latin typeface="Arial" panose="020B0604020202020204" pitchFamily="34" charset="0"/>
                <a:cs typeface="Arial" panose="020B0604020202020204" pitchFamily="34" charset="0"/>
              </a:defRPr>
            </a:lvl2pPr>
            <a:lvl3pPr marL="342892" indent="0">
              <a:buNone/>
              <a:defRPr>
                <a:solidFill>
                  <a:schemeClr val="bg1"/>
                </a:solidFill>
                <a:latin typeface="Arial" panose="020B0604020202020204" pitchFamily="34" charset="0"/>
                <a:cs typeface="Arial" panose="020B0604020202020204" pitchFamily="34" charset="0"/>
              </a:defRPr>
            </a:lvl3pPr>
            <a:lvl4pPr marL="514337" indent="0">
              <a:buNone/>
              <a:defRPr>
                <a:solidFill>
                  <a:schemeClr val="bg1"/>
                </a:solidFill>
                <a:latin typeface="Arial" panose="020B0604020202020204" pitchFamily="34" charset="0"/>
                <a:cs typeface="Arial" panose="020B0604020202020204" pitchFamily="34" charset="0"/>
              </a:defRPr>
            </a:lvl4pPr>
            <a:lvl5pPr marL="685783" indent="0">
              <a:buNone/>
              <a:defRPr>
                <a:solidFill>
                  <a:schemeClr val="bg1"/>
                </a:solidFill>
                <a:latin typeface="Arial" panose="020B0604020202020204" pitchFamily="34" charset="0"/>
                <a:cs typeface="Arial" panose="020B0604020202020204" pitchFamily="34" charset="0"/>
              </a:defRPr>
            </a:lvl5pPr>
          </a:lstStyle>
          <a:p>
            <a:pPr lvl="0"/>
            <a:r>
              <a:rPr lang="en-GB"/>
              <a:t>Subtitle</a:t>
            </a:r>
          </a:p>
        </p:txBody>
      </p:sp>
      <p:pic>
        <p:nvPicPr>
          <p:cNvPr id="4" name="Graphic 3">
            <a:extLst>
              <a:ext uri="{FF2B5EF4-FFF2-40B4-BE49-F238E27FC236}">
                <a16:creationId xmlns:a16="http://schemas.microsoft.com/office/drawing/2014/main" id="{DD6703D7-04AD-58E4-5CAA-906536965EC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5666" y="274842"/>
            <a:ext cx="1618293" cy="279368"/>
          </a:xfrm>
          <a:prstGeom prst="rect">
            <a:avLst/>
          </a:prstGeom>
        </p:spPr>
      </p:pic>
      <p:sp>
        <p:nvSpPr>
          <p:cNvPr id="5" name="Text Placeholder 3">
            <a:extLst>
              <a:ext uri="{FF2B5EF4-FFF2-40B4-BE49-F238E27FC236}">
                <a16:creationId xmlns:a16="http://schemas.microsoft.com/office/drawing/2014/main" id="{A9877420-F3A6-52B4-CCD6-CE2625AF8FEB}"/>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2" name="Picture 1">
            <a:extLst>
              <a:ext uri="{FF2B5EF4-FFF2-40B4-BE49-F238E27FC236}">
                <a16:creationId xmlns:a16="http://schemas.microsoft.com/office/drawing/2014/main" id="{7FED6613-B431-82F6-89E0-82EB254B4F20}"/>
              </a:ext>
            </a:extLst>
          </p:cNvPr>
          <p:cNvPicPr>
            <a:picLocks noChangeAspect="1"/>
          </p:cNvPicPr>
          <p:nvPr userDrawn="1"/>
        </p:nvPicPr>
        <p:blipFill>
          <a:blip r:embed="rId5"/>
          <a:stretch>
            <a:fillRect/>
          </a:stretch>
        </p:blipFill>
        <p:spPr>
          <a:xfrm>
            <a:off x="8257087" y="171339"/>
            <a:ext cx="437048" cy="243187"/>
          </a:xfrm>
          <a:prstGeom prst="rect">
            <a:avLst/>
          </a:prstGeom>
        </p:spPr>
      </p:pic>
    </p:spTree>
    <p:extLst>
      <p:ext uri="{BB962C8B-B14F-4D97-AF65-F5344CB8AC3E}">
        <p14:creationId xmlns:p14="http://schemas.microsoft.com/office/powerpoint/2010/main" val="15574730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_Slide_02">
    <p:bg>
      <p:bgPr>
        <a:solidFill>
          <a:srgbClr val="00003A"/>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E63B611-1D46-ED4C-B02F-55ECB3B013E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1"/>
            <a:ext cx="9144000" cy="5143501"/>
          </a:xfrm>
          <a:prstGeom prst="rect">
            <a:avLst/>
          </a:prstGeom>
        </p:spPr>
      </p:pic>
      <p:sp>
        <p:nvSpPr>
          <p:cNvPr id="3" name="Rectangle 2">
            <a:extLst>
              <a:ext uri="{FF2B5EF4-FFF2-40B4-BE49-F238E27FC236}">
                <a16:creationId xmlns:a16="http://schemas.microsoft.com/office/drawing/2014/main" id="{836CF651-FDFD-D842-4859-D1F7CAF73264}"/>
              </a:ext>
            </a:extLst>
          </p:cNvPr>
          <p:cNvSpPr/>
          <p:nvPr userDrawn="1"/>
        </p:nvSpPr>
        <p:spPr>
          <a:xfrm>
            <a:off x="0" y="0"/>
            <a:ext cx="9144000" cy="5143500"/>
          </a:xfrm>
          <a:prstGeom prst="rect">
            <a:avLst/>
          </a:prstGeom>
          <a:gradFill>
            <a:gsLst>
              <a:gs pos="13000">
                <a:srgbClr val="00003A">
                  <a:alpha val="10282"/>
                </a:srgbClr>
              </a:gs>
              <a:gs pos="100000">
                <a:srgbClr val="73FEF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4" name="Text Placeholder 23">
            <a:extLst>
              <a:ext uri="{FF2B5EF4-FFF2-40B4-BE49-F238E27FC236}">
                <a16:creationId xmlns:a16="http://schemas.microsoft.com/office/drawing/2014/main" id="{131B4948-ED7E-E0AF-840E-659F29F26B88}"/>
              </a:ext>
            </a:extLst>
          </p:cNvPr>
          <p:cNvSpPr>
            <a:spLocks noGrp="1"/>
          </p:cNvSpPr>
          <p:nvPr>
            <p:ph type="body" sz="quarter" idx="11" hasCustomPrompt="1"/>
          </p:nvPr>
        </p:nvSpPr>
        <p:spPr>
          <a:xfrm>
            <a:off x="874495" y="2142872"/>
            <a:ext cx="6465535" cy="332405"/>
          </a:xfrm>
          <a:prstGeom prst="rect">
            <a:avLst/>
          </a:prstGeom>
        </p:spPr>
        <p:txBody>
          <a:bodyPr/>
          <a:lstStyle>
            <a:lvl1pPr marL="0" indent="0" algn="l">
              <a:buNone/>
              <a:defRPr sz="2100" b="1">
                <a:solidFill>
                  <a:schemeClr val="bg1"/>
                </a:solidFill>
                <a:latin typeface="Arial" panose="020B0604020202020204" pitchFamily="34" charset="0"/>
                <a:cs typeface="Arial" panose="020B0604020202020204" pitchFamily="34" charset="0"/>
              </a:defRPr>
            </a:lvl1pPr>
            <a:lvl2pPr marL="171446" indent="0">
              <a:buNone/>
              <a:defRPr>
                <a:solidFill>
                  <a:schemeClr val="bg1"/>
                </a:solidFill>
                <a:latin typeface="Arial" panose="020B0604020202020204" pitchFamily="34" charset="0"/>
                <a:cs typeface="Arial" panose="020B0604020202020204" pitchFamily="34" charset="0"/>
              </a:defRPr>
            </a:lvl2pPr>
            <a:lvl3pPr marL="342892" indent="0">
              <a:buNone/>
              <a:defRPr>
                <a:solidFill>
                  <a:schemeClr val="bg1"/>
                </a:solidFill>
                <a:latin typeface="Arial" panose="020B0604020202020204" pitchFamily="34" charset="0"/>
                <a:cs typeface="Arial" panose="020B0604020202020204" pitchFamily="34" charset="0"/>
              </a:defRPr>
            </a:lvl3pPr>
            <a:lvl4pPr marL="514337" indent="0">
              <a:buNone/>
              <a:defRPr>
                <a:solidFill>
                  <a:schemeClr val="bg1"/>
                </a:solidFill>
                <a:latin typeface="Arial" panose="020B0604020202020204" pitchFamily="34" charset="0"/>
                <a:cs typeface="Arial" panose="020B0604020202020204" pitchFamily="34" charset="0"/>
              </a:defRPr>
            </a:lvl4pPr>
            <a:lvl5pPr marL="685783" indent="0">
              <a:buNone/>
              <a:defRPr>
                <a:solidFill>
                  <a:schemeClr val="bg1"/>
                </a:solidFill>
                <a:latin typeface="Arial" panose="020B0604020202020204" pitchFamily="34" charset="0"/>
                <a:cs typeface="Arial" panose="020B0604020202020204" pitchFamily="34" charset="0"/>
              </a:defRPr>
            </a:lvl5pPr>
          </a:lstStyle>
          <a:p>
            <a:pPr marL="0" marR="0" lvl="0" indent="0" algn="l" defTabSz="342892" rtl="0" eaLnBrk="1" fontAlgn="auto" latinLnBrk="0" hangingPunct="1">
              <a:lnSpc>
                <a:spcPct val="90000"/>
              </a:lnSpc>
              <a:spcBef>
                <a:spcPts val="375"/>
              </a:spcBef>
              <a:spcAft>
                <a:spcPts val="0"/>
              </a:spcAft>
              <a:buClrTx/>
              <a:buSzTx/>
              <a:buFont typeface="Arial" panose="020B0604020202020204" pitchFamily="34" charset="0"/>
              <a:buNone/>
              <a:tabLst/>
              <a:defRPr/>
            </a:pPr>
            <a:r>
              <a:rPr lang="en-GB"/>
              <a:t>Title</a:t>
            </a:r>
          </a:p>
          <a:p>
            <a:pPr lvl="0"/>
            <a:endParaRPr lang="en-GB"/>
          </a:p>
        </p:txBody>
      </p:sp>
      <p:sp>
        <p:nvSpPr>
          <p:cNvPr id="11" name="Text Placeholder 17">
            <a:extLst>
              <a:ext uri="{FF2B5EF4-FFF2-40B4-BE49-F238E27FC236}">
                <a16:creationId xmlns:a16="http://schemas.microsoft.com/office/drawing/2014/main" id="{76289F26-C278-174C-9512-8131320754B4}"/>
              </a:ext>
            </a:extLst>
          </p:cNvPr>
          <p:cNvSpPr>
            <a:spLocks noGrp="1"/>
          </p:cNvSpPr>
          <p:nvPr>
            <p:ph type="body" sz="quarter" idx="10" hasCustomPrompt="1"/>
          </p:nvPr>
        </p:nvSpPr>
        <p:spPr>
          <a:xfrm>
            <a:off x="874495" y="1218665"/>
            <a:ext cx="2184400" cy="827734"/>
          </a:xfrm>
          <a:prstGeom prst="rect">
            <a:avLst/>
          </a:prstGeom>
        </p:spPr>
        <p:txBody>
          <a:bodyPr/>
          <a:lstStyle>
            <a:lvl1pPr marL="0" indent="0" algn="l">
              <a:buNone/>
              <a:defRPr sz="6600" b="1" i="0">
                <a:solidFill>
                  <a:srgbClr val="C9FF83"/>
                </a:solidFill>
                <a:latin typeface="Arial Black" panose="020B0604020202020204" pitchFamily="34" charset="0"/>
                <a:cs typeface="Arial Black" panose="020B0604020202020204" pitchFamily="34" charset="0"/>
              </a:defRPr>
            </a:lvl1pPr>
            <a:lvl2pPr marL="171446" indent="0">
              <a:buNone/>
              <a:defRPr>
                <a:solidFill>
                  <a:srgbClr val="29E7D6"/>
                </a:solidFill>
              </a:defRPr>
            </a:lvl2pPr>
            <a:lvl3pPr marL="342892" indent="0">
              <a:buNone/>
              <a:defRPr>
                <a:solidFill>
                  <a:srgbClr val="29E7D6"/>
                </a:solidFill>
              </a:defRPr>
            </a:lvl3pPr>
            <a:lvl4pPr marL="514337" indent="0">
              <a:buNone/>
              <a:defRPr>
                <a:solidFill>
                  <a:srgbClr val="29E7D6"/>
                </a:solidFill>
              </a:defRPr>
            </a:lvl4pPr>
            <a:lvl5pPr marL="685783" indent="0">
              <a:buNone/>
              <a:defRPr>
                <a:solidFill>
                  <a:srgbClr val="29E7D6"/>
                </a:solidFill>
              </a:defRPr>
            </a:lvl5pPr>
          </a:lstStyle>
          <a:p>
            <a:pPr lvl="0"/>
            <a:r>
              <a:rPr lang="en-GB"/>
              <a:t>0</a:t>
            </a:r>
          </a:p>
        </p:txBody>
      </p:sp>
      <p:sp>
        <p:nvSpPr>
          <p:cNvPr id="14" name="Text Placeholder 23">
            <a:extLst>
              <a:ext uri="{FF2B5EF4-FFF2-40B4-BE49-F238E27FC236}">
                <a16:creationId xmlns:a16="http://schemas.microsoft.com/office/drawing/2014/main" id="{D1671973-9AF3-8A4F-A1A6-63071619907A}"/>
              </a:ext>
            </a:extLst>
          </p:cNvPr>
          <p:cNvSpPr>
            <a:spLocks noGrp="1"/>
          </p:cNvSpPr>
          <p:nvPr>
            <p:ph type="body" sz="quarter" idx="12" hasCustomPrompt="1"/>
          </p:nvPr>
        </p:nvSpPr>
        <p:spPr>
          <a:xfrm>
            <a:off x="874495" y="2571750"/>
            <a:ext cx="6465536" cy="332405"/>
          </a:xfrm>
          <a:prstGeom prst="rect">
            <a:avLst/>
          </a:prstGeom>
        </p:spPr>
        <p:txBody>
          <a:bodyPr/>
          <a:lstStyle>
            <a:lvl1pPr marL="0" indent="0" algn="l">
              <a:buNone/>
              <a:defRPr sz="1600" b="0">
                <a:solidFill>
                  <a:srgbClr val="C9FF83"/>
                </a:solidFill>
                <a:latin typeface="Arial" panose="020B0604020202020204" pitchFamily="34" charset="0"/>
                <a:cs typeface="Arial" panose="020B0604020202020204" pitchFamily="34" charset="0"/>
              </a:defRPr>
            </a:lvl1pPr>
            <a:lvl2pPr marL="171446" indent="0">
              <a:buNone/>
              <a:defRPr>
                <a:solidFill>
                  <a:schemeClr val="bg1"/>
                </a:solidFill>
                <a:latin typeface="Arial" panose="020B0604020202020204" pitchFamily="34" charset="0"/>
                <a:cs typeface="Arial" panose="020B0604020202020204" pitchFamily="34" charset="0"/>
              </a:defRPr>
            </a:lvl2pPr>
            <a:lvl3pPr marL="342892" indent="0">
              <a:buNone/>
              <a:defRPr>
                <a:solidFill>
                  <a:schemeClr val="bg1"/>
                </a:solidFill>
                <a:latin typeface="Arial" panose="020B0604020202020204" pitchFamily="34" charset="0"/>
                <a:cs typeface="Arial" panose="020B0604020202020204" pitchFamily="34" charset="0"/>
              </a:defRPr>
            </a:lvl3pPr>
            <a:lvl4pPr marL="514337" indent="0">
              <a:buNone/>
              <a:defRPr>
                <a:solidFill>
                  <a:schemeClr val="bg1"/>
                </a:solidFill>
                <a:latin typeface="Arial" panose="020B0604020202020204" pitchFamily="34" charset="0"/>
                <a:cs typeface="Arial" panose="020B0604020202020204" pitchFamily="34" charset="0"/>
              </a:defRPr>
            </a:lvl4pPr>
            <a:lvl5pPr marL="685783" indent="0">
              <a:buNone/>
              <a:defRPr>
                <a:solidFill>
                  <a:schemeClr val="bg1"/>
                </a:solidFill>
                <a:latin typeface="Arial" panose="020B0604020202020204" pitchFamily="34" charset="0"/>
                <a:cs typeface="Arial" panose="020B0604020202020204" pitchFamily="34" charset="0"/>
              </a:defRPr>
            </a:lvl5pPr>
          </a:lstStyle>
          <a:p>
            <a:pPr lvl="0"/>
            <a:r>
              <a:rPr lang="en-GB"/>
              <a:t>Subtitle</a:t>
            </a:r>
          </a:p>
        </p:txBody>
      </p:sp>
      <p:pic>
        <p:nvPicPr>
          <p:cNvPr id="4" name="Graphic 3">
            <a:extLst>
              <a:ext uri="{FF2B5EF4-FFF2-40B4-BE49-F238E27FC236}">
                <a16:creationId xmlns:a16="http://schemas.microsoft.com/office/drawing/2014/main" id="{87E0C97C-B489-54DC-B1AC-8EED3C358CE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5666" y="274842"/>
            <a:ext cx="1618293" cy="279368"/>
          </a:xfrm>
          <a:prstGeom prst="rect">
            <a:avLst/>
          </a:prstGeom>
        </p:spPr>
      </p:pic>
      <p:sp>
        <p:nvSpPr>
          <p:cNvPr id="5" name="Text Placeholder 3">
            <a:extLst>
              <a:ext uri="{FF2B5EF4-FFF2-40B4-BE49-F238E27FC236}">
                <a16:creationId xmlns:a16="http://schemas.microsoft.com/office/drawing/2014/main" id="{18B03709-B978-E4D1-27E1-9F32D6DC0BFA}"/>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2" name="Picture 1">
            <a:extLst>
              <a:ext uri="{FF2B5EF4-FFF2-40B4-BE49-F238E27FC236}">
                <a16:creationId xmlns:a16="http://schemas.microsoft.com/office/drawing/2014/main" id="{A75A3711-5E2D-5C72-5E30-644B5C37A11A}"/>
              </a:ext>
            </a:extLst>
          </p:cNvPr>
          <p:cNvPicPr>
            <a:picLocks noChangeAspect="1"/>
          </p:cNvPicPr>
          <p:nvPr userDrawn="1"/>
        </p:nvPicPr>
        <p:blipFill>
          <a:blip r:embed="rId5"/>
          <a:stretch>
            <a:fillRect/>
          </a:stretch>
        </p:blipFill>
        <p:spPr>
          <a:xfrm>
            <a:off x="8257087" y="171339"/>
            <a:ext cx="437048" cy="243187"/>
          </a:xfrm>
          <a:prstGeom prst="rect">
            <a:avLst/>
          </a:prstGeom>
        </p:spPr>
      </p:pic>
    </p:spTree>
    <p:extLst>
      <p:ext uri="{BB962C8B-B14F-4D97-AF65-F5344CB8AC3E}">
        <p14:creationId xmlns:p14="http://schemas.microsoft.com/office/powerpoint/2010/main" val="2629342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_Slide_03">
    <p:bg>
      <p:bgPr>
        <a:solidFill>
          <a:srgbClr val="00003A"/>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511B50B-F896-0A4D-9E8E-0BB0C34EF8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6761"/>
            <a:ext cx="9144000" cy="5143500"/>
          </a:xfrm>
          <a:prstGeom prst="rect">
            <a:avLst/>
          </a:prstGeom>
        </p:spPr>
      </p:pic>
      <p:sp>
        <p:nvSpPr>
          <p:cNvPr id="3" name="Rectangle 2">
            <a:extLst>
              <a:ext uri="{FF2B5EF4-FFF2-40B4-BE49-F238E27FC236}">
                <a16:creationId xmlns:a16="http://schemas.microsoft.com/office/drawing/2014/main" id="{8FF300CF-5F95-2323-5573-4111105FCF6F}"/>
              </a:ext>
            </a:extLst>
          </p:cNvPr>
          <p:cNvSpPr/>
          <p:nvPr userDrawn="1"/>
        </p:nvSpPr>
        <p:spPr>
          <a:xfrm>
            <a:off x="0" y="6761"/>
            <a:ext cx="9144000" cy="5143500"/>
          </a:xfrm>
          <a:prstGeom prst="rect">
            <a:avLst/>
          </a:prstGeom>
          <a:gradFill>
            <a:gsLst>
              <a:gs pos="14000">
                <a:srgbClr val="00003A">
                  <a:alpha val="40000"/>
                </a:srgbClr>
              </a:gs>
              <a:gs pos="100000">
                <a:srgbClr val="73FEF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4" name="Text Placeholder 23">
            <a:extLst>
              <a:ext uri="{FF2B5EF4-FFF2-40B4-BE49-F238E27FC236}">
                <a16:creationId xmlns:a16="http://schemas.microsoft.com/office/drawing/2014/main" id="{131B4948-ED7E-E0AF-840E-659F29F26B88}"/>
              </a:ext>
            </a:extLst>
          </p:cNvPr>
          <p:cNvSpPr>
            <a:spLocks noGrp="1"/>
          </p:cNvSpPr>
          <p:nvPr>
            <p:ph type="body" sz="quarter" idx="11" hasCustomPrompt="1"/>
          </p:nvPr>
        </p:nvSpPr>
        <p:spPr>
          <a:xfrm>
            <a:off x="874495" y="2142872"/>
            <a:ext cx="6465535" cy="332405"/>
          </a:xfrm>
          <a:prstGeom prst="rect">
            <a:avLst/>
          </a:prstGeom>
        </p:spPr>
        <p:txBody>
          <a:bodyPr/>
          <a:lstStyle>
            <a:lvl1pPr marL="0" indent="0" algn="l">
              <a:buNone/>
              <a:defRPr sz="2100" b="1">
                <a:solidFill>
                  <a:schemeClr val="bg1"/>
                </a:solidFill>
                <a:latin typeface="Arial" panose="020B0604020202020204" pitchFamily="34" charset="0"/>
                <a:cs typeface="Arial" panose="020B0604020202020204" pitchFamily="34" charset="0"/>
              </a:defRPr>
            </a:lvl1pPr>
            <a:lvl2pPr marL="171446" indent="0">
              <a:buNone/>
              <a:defRPr>
                <a:solidFill>
                  <a:schemeClr val="bg1"/>
                </a:solidFill>
                <a:latin typeface="Arial" panose="020B0604020202020204" pitchFamily="34" charset="0"/>
                <a:cs typeface="Arial" panose="020B0604020202020204" pitchFamily="34" charset="0"/>
              </a:defRPr>
            </a:lvl2pPr>
            <a:lvl3pPr marL="342892" indent="0">
              <a:buNone/>
              <a:defRPr>
                <a:solidFill>
                  <a:schemeClr val="bg1"/>
                </a:solidFill>
                <a:latin typeface="Arial" panose="020B0604020202020204" pitchFamily="34" charset="0"/>
                <a:cs typeface="Arial" panose="020B0604020202020204" pitchFamily="34" charset="0"/>
              </a:defRPr>
            </a:lvl3pPr>
            <a:lvl4pPr marL="514337" indent="0">
              <a:buNone/>
              <a:defRPr>
                <a:solidFill>
                  <a:schemeClr val="bg1"/>
                </a:solidFill>
                <a:latin typeface="Arial" panose="020B0604020202020204" pitchFamily="34" charset="0"/>
                <a:cs typeface="Arial" panose="020B0604020202020204" pitchFamily="34" charset="0"/>
              </a:defRPr>
            </a:lvl4pPr>
            <a:lvl5pPr marL="685783" indent="0">
              <a:buNone/>
              <a:defRPr>
                <a:solidFill>
                  <a:schemeClr val="bg1"/>
                </a:solidFill>
                <a:latin typeface="Arial" panose="020B0604020202020204" pitchFamily="34" charset="0"/>
                <a:cs typeface="Arial" panose="020B0604020202020204" pitchFamily="34" charset="0"/>
              </a:defRPr>
            </a:lvl5pPr>
          </a:lstStyle>
          <a:p>
            <a:pPr lvl="0"/>
            <a:r>
              <a:rPr lang="en-GB"/>
              <a:t>Title</a:t>
            </a:r>
          </a:p>
        </p:txBody>
      </p:sp>
      <p:sp>
        <p:nvSpPr>
          <p:cNvPr id="11" name="Text Placeholder 17">
            <a:extLst>
              <a:ext uri="{FF2B5EF4-FFF2-40B4-BE49-F238E27FC236}">
                <a16:creationId xmlns:a16="http://schemas.microsoft.com/office/drawing/2014/main" id="{152BDB9D-DEE3-A944-AA82-993B18F36E30}"/>
              </a:ext>
            </a:extLst>
          </p:cNvPr>
          <p:cNvSpPr>
            <a:spLocks noGrp="1"/>
          </p:cNvSpPr>
          <p:nvPr>
            <p:ph type="body" sz="quarter" idx="10" hasCustomPrompt="1"/>
          </p:nvPr>
        </p:nvSpPr>
        <p:spPr>
          <a:xfrm>
            <a:off x="874495" y="1218665"/>
            <a:ext cx="2184400" cy="827734"/>
          </a:xfrm>
          <a:prstGeom prst="rect">
            <a:avLst/>
          </a:prstGeom>
        </p:spPr>
        <p:txBody>
          <a:bodyPr/>
          <a:lstStyle>
            <a:lvl1pPr marL="0" indent="0" algn="l">
              <a:buNone/>
              <a:defRPr sz="6600" b="1" i="0">
                <a:solidFill>
                  <a:srgbClr val="C9FF83"/>
                </a:solidFill>
                <a:latin typeface="Arial Black" panose="020B0604020202020204" pitchFamily="34" charset="0"/>
                <a:cs typeface="Arial Black" panose="020B0604020202020204" pitchFamily="34" charset="0"/>
              </a:defRPr>
            </a:lvl1pPr>
            <a:lvl2pPr marL="171446" indent="0">
              <a:buNone/>
              <a:defRPr>
                <a:solidFill>
                  <a:srgbClr val="29E7D6"/>
                </a:solidFill>
              </a:defRPr>
            </a:lvl2pPr>
            <a:lvl3pPr marL="342892" indent="0">
              <a:buNone/>
              <a:defRPr>
                <a:solidFill>
                  <a:srgbClr val="29E7D6"/>
                </a:solidFill>
              </a:defRPr>
            </a:lvl3pPr>
            <a:lvl4pPr marL="514337" indent="0">
              <a:buNone/>
              <a:defRPr>
                <a:solidFill>
                  <a:srgbClr val="29E7D6"/>
                </a:solidFill>
              </a:defRPr>
            </a:lvl4pPr>
            <a:lvl5pPr marL="685783" indent="0">
              <a:buNone/>
              <a:defRPr>
                <a:solidFill>
                  <a:srgbClr val="29E7D6"/>
                </a:solidFill>
              </a:defRPr>
            </a:lvl5pPr>
          </a:lstStyle>
          <a:p>
            <a:pPr lvl="0"/>
            <a:r>
              <a:rPr lang="en-GB"/>
              <a:t>0</a:t>
            </a:r>
          </a:p>
        </p:txBody>
      </p:sp>
      <p:sp>
        <p:nvSpPr>
          <p:cNvPr id="14" name="Text Placeholder 23">
            <a:extLst>
              <a:ext uri="{FF2B5EF4-FFF2-40B4-BE49-F238E27FC236}">
                <a16:creationId xmlns:a16="http://schemas.microsoft.com/office/drawing/2014/main" id="{159BB095-598D-DC43-A624-C87F7892A716}"/>
              </a:ext>
            </a:extLst>
          </p:cNvPr>
          <p:cNvSpPr>
            <a:spLocks noGrp="1"/>
          </p:cNvSpPr>
          <p:nvPr>
            <p:ph type="body" sz="quarter" idx="12" hasCustomPrompt="1"/>
          </p:nvPr>
        </p:nvSpPr>
        <p:spPr>
          <a:xfrm>
            <a:off x="874495" y="2571750"/>
            <a:ext cx="6465536" cy="332405"/>
          </a:xfrm>
          <a:prstGeom prst="rect">
            <a:avLst/>
          </a:prstGeom>
        </p:spPr>
        <p:txBody>
          <a:bodyPr/>
          <a:lstStyle>
            <a:lvl1pPr marL="0" indent="0" algn="l">
              <a:buNone/>
              <a:defRPr sz="1600" b="0">
                <a:solidFill>
                  <a:srgbClr val="C9FF83"/>
                </a:solidFill>
                <a:latin typeface="Arial" panose="020B0604020202020204" pitchFamily="34" charset="0"/>
                <a:cs typeface="Arial" panose="020B0604020202020204" pitchFamily="34" charset="0"/>
              </a:defRPr>
            </a:lvl1pPr>
            <a:lvl2pPr marL="171446" indent="0">
              <a:buNone/>
              <a:defRPr>
                <a:solidFill>
                  <a:schemeClr val="bg1"/>
                </a:solidFill>
                <a:latin typeface="Arial" panose="020B0604020202020204" pitchFamily="34" charset="0"/>
                <a:cs typeface="Arial" panose="020B0604020202020204" pitchFamily="34" charset="0"/>
              </a:defRPr>
            </a:lvl2pPr>
            <a:lvl3pPr marL="342892" indent="0">
              <a:buNone/>
              <a:defRPr>
                <a:solidFill>
                  <a:schemeClr val="bg1"/>
                </a:solidFill>
                <a:latin typeface="Arial" panose="020B0604020202020204" pitchFamily="34" charset="0"/>
                <a:cs typeface="Arial" panose="020B0604020202020204" pitchFamily="34" charset="0"/>
              </a:defRPr>
            </a:lvl3pPr>
            <a:lvl4pPr marL="514337" indent="0">
              <a:buNone/>
              <a:defRPr>
                <a:solidFill>
                  <a:schemeClr val="bg1"/>
                </a:solidFill>
                <a:latin typeface="Arial" panose="020B0604020202020204" pitchFamily="34" charset="0"/>
                <a:cs typeface="Arial" panose="020B0604020202020204" pitchFamily="34" charset="0"/>
              </a:defRPr>
            </a:lvl4pPr>
            <a:lvl5pPr marL="685783" indent="0">
              <a:buNone/>
              <a:defRPr>
                <a:solidFill>
                  <a:schemeClr val="bg1"/>
                </a:solidFill>
                <a:latin typeface="Arial" panose="020B0604020202020204" pitchFamily="34" charset="0"/>
                <a:cs typeface="Arial" panose="020B0604020202020204" pitchFamily="34" charset="0"/>
              </a:defRPr>
            </a:lvl5pPr>
          </a:lstStyle>
          <a:p>
            <a:pPr lvl="0"/>
            <a:r>
              <a:rPr lang="en-GB"/>
              <a:t>Subtitle</a:t>
            </a:r>
          </a:p>
        </p:txBody>
      </p:sp>
      <p:pic>
        <p:nvPicPr>
          <p:cNvPr id="4" name="Graphic 3">
            <a:extLst>
              <a:ext uri="{FF2B5EF4-FFF2-40B4-BE49-F238E27FC236}">
                <a16:creationId xmlns:a16="http://schemas.microsoft.com/office/drawing/2014/main" id="{AA6A5B13-88B4-BFC5-160D-017DDE1D101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5666" y="274842"/>
            <a:ext cx="1618293" cy="279368"/>
          </a:xfrm>
          <a:prstGeom prst="rect">
            <a:avLst/>
          </a:prstGeom>
        </p:spPr>
      </p:pic>
      <p:sp>
        <p:nvSpPr>
          <p:cNvPr id="5" name="Text Placeholder 3">
            <a:extLst>
              <a:ext uri="{FF2B5EF4-FFF2-40B4-BE49-F238E27FC236}">
                <a16:creationId xmlns:a16="http://schemas.microsoft.com/office/drawing/2014/main" id="{B64AF389-413B-9F6B-D7F9-1908E8A401DC}"/>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2" name="Picture 1">
            <a:extLst>
              <a:ext uri="{FF2B5EF4-FFF2-40B4-BE49-F238E27FC236}">
                <a16:creationId xmlns:a16="http://schemas.microsoft.com/office/drawing/2014/main" id="{A79D00F4-D3ED-5CFB-DCD5-F4A039221E68}"/>
              </a:ext>
            </a:extLst>
          </p:cNvPr>
          <p:cNvPicPr>
            <a:picLocks noChangeAspect="1"/>
          </p:cNvPicPr>
          <p:nvPr userDrawn="1"/>
        </p:nvPicPr>
        <p:blipFill>
          <a:blip r:embed="rId5"/>
          <a:stretch>
            <a:fillRect/>
          </a:stretch>
        </p:blipFill>
        <p:spPr>
          <a:xfrm>
            <a:off x="8257087" y="171339"/>
            <a:ext cx="437048" cy="243187"/>
          </a:xfrm>
          <a:prstGeom prst="rect">
            <a:avLst/>
          </a:prstGeom>
        </p:spPr>
      </p:pic>
    </p:spTree>
    <p:extLst>
      <p:ext uri="{BB962C8B-B14F-4D97-AF65-F5344CB8AC3E}">
        <p14:creationId xmlns:p14="http://schemas.microsoft.com/office/powerpoint/2010/main" val="27483997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pter_Slide_05">
    <p:bg>
      <p:bgPr>
        <a:solidFill>
          <a:srgbClr val="00003A"/>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AF63E93-DF77-424A-816C-64498290B6E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3" name="Rectangle 2">
            <a:extLst>
              <a:ext uri="{FF2B5EF4-FFF2-40B4-BE49-F238E27FC236}">
                <a16:creationId xmlns:a16="http://schemas.microsoft.com/office/drawing/2014/main" id="{F1C3181B-CC60-9CE3-DE42-CA111CD25F5D}"/>
              </a:ext>
            </a:extLst>
          </p:cNvPr>
          <p:cNvSpPr/>
          <p:nvPr userDrawn="1"/>
        </p:nvSpPr>
        <p:spPr>
          <a:xfrm>
            <a:off x="0" y="0"/>
            <a:ext cx="9144000" cy="5143500"/>
          </a:xfrm>
          <a:prstGeom prst="rect">
            <a:avLst/>
          </a:prstGeom>
          <a:gradFill>
            <a:gsLst>
              <a:gs pos="13000">
                <a:srgbClr val="00003A">
                  <a:alpha val="94496"/>
                </a:srgbClr>
              </a:gs>
              <a:gs pos="100000">
                <a:srgbClr val="73FEF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4" name="Text Placeholder 23">
            <a:extLst>
              <a:ext uri="{FF2B5EF4-FFF2-40B4-BE49-F238E27FC236}">
                <a16:creationId xmlns:a16="http://schemas.microsoft.com/office/drawing/2014/main" id="{131B4948-ED7E-E0AF-840E-659F29F26B88}"/>
              </a:ext>
            </a:extLst>
          </p:cNvPr>
          <p:cNvSpPr>
            <a:spLocks noGrp="1"/>
          </p:cNvSpPr>
          <p:nvPr>
            <p:ph type="body" sz="quarter" idx="11" hasCustomPrompt="1"/>
          </p:nvPr>
        </p:nvSpPr>
        <p:spPr>
          <a:xfrm>
            <a:off x="874495" y="2142872"/>
            <a:ext cx="6465535" cy="332405"/>
          </a:xfrm>
          <a:prstGeom prst="rect">
            <a:avLst/>
          </a:prstGeom>
        </p:spPr>
        <p:txBody>
          <a:bodyPr/>
          <a:lstStyle>
            <a:lvl1pPr marL="0" indent="0" algn="l">
              <a:buNone/>
              <a:defRPr sz="2100" b="1">
                <a:solidFill>
                  <a:schemeClr val="bg1"/>
                </a:solidFill>
                <a:latin typeface="Arial" panose="020B0604020202020204" pitchFamily="34" charset="0"/>
                <a:cs typeface="Arial" panose="020B0604020202020204" pitchFamily="34" charset="0"/>
              </a:defRPr>
            </a:lvl1pPr>
            <a:lvl2pPr marL="171446" indent="0">
              <a:buNone/>
              <a:defRPr>
                <a:solidFill>
                  <a:schemeClr val="bg1"/>
                </a:solidFill>
                <a:latin typeface="Arial" panose="020B0604020202020204" pitchFamily="34" charset="0"/>
                <a:cs typeface="Arial" panose="020B0604020202020204" pitchFamily="34" charset="0"/>
              </a:defRPr>
            </a:lvl2pPr>
            <a:lvl3pPr marL="342892" indent="0">
              <a:buNone/>
              <a:defRPr>
                <a:solidFill>
                  <a:schemeClr val="bg1"/>
                </a:solidFill>
                <a:latin typeface="Arial" panose="020B0604020202020204" pitchFamily="34" charset="0"/>
                <a:cs typeface="Arial" panose="020B0604020202020204" pitchFamily="34" charset="0"/>
              </a:defRPr>
            </a:lvl3pPr>
            <a:lvl4pPr marL="514337" indent="0">
              <a:buNone/>
              <a:defRPr>
                <a:solidFill>
                  <a:schemeClr val="bg1"/>
                </a:solidFill>
                <a:latin typeface="Arial" panose="020B0604020202020204" pitchFamily="34" charset="0"/>
                <a:cs typeface="Arial" panose="020B0604020202020204" pitchFamily="34" charset="0"/>
              </a:defRPr>
            </a:lvl4pPr>
            <a:lvl5pPr marL="685783" indent="0">
              <a:buNone/>
              <a:defRPr>
                <a:solidFill>
                  <a:schemeClr val="bg1"/>
                </a:solidFill>
                <a:latin typeface="Arial" panose="020B0604020202020204" pitchFamily="34" charset="0"/>
                <a:cs typeface="Arial" panose="020B0604020202020204" pitchFamily="34" charset="0"/>
              </a:defRPr>
            </a:lvl5pPr>
          </a:lstStyle>
          <a:p>
            <a:pPr lvl="0"/>
            <a:r>
              <a:rPr lang="en-GB"/>
              <a:t>Title</a:t>
            </a:r>
          </a:p>
        </p:txBody>
      </p:sp>
      <p:sp>
        <p:nvSpPr>
          <p:cNvPr id="11" name="Text Placeholder 17">
            <a:extLst>
              <a:ext uri="{FF2B5EF4-FFF2-40B4-BE49-F238E27FC236}">
                <a16:creationId xmlns:a16="http://schemas.microsoft.com/office/drawing/2014/main" id="{21F68339-2E8D-AD43-9301-1BDCAD01EC4E}"/>
              </a:ext>
            </a:extLst>
          </p:cNvPr>
          <p:cNvSpPr>
            <a:spLocks noGrp="1"/>
          </p:cNvSpPr>
          <p:nvPr>
            <p:ph type="body" sz="quarter" idx="10" hasCustomPrompt="1"/>
          </p:nvPr>
        </p:nvSpPr>
        <p:spPr>
          <a:xfrm>
            <a:off x="874495" y="1218665"/>
            <a:ext cx="2184400" cy="827734"/>
          </a:xfrm>
          <a:prstGeom prst="rect">
            <a:avLst/>
          </a:prstGeom>
        </p:spPr>
        <p:txBody>
          <a:bodyPr/>
          <a:lstStyle>
            <a:lvl1pPr marL="0" indent="0" algn="l">
              <a:buNone/>
              <a:defRPr sz="6600" b="1" i="0">
                <a:solidFill>
                  <a:srgbClr val="C9FF83"/>
                </a:solidFill>
                <a:latin typeface="Arial Black" panose="020B0604020202020204" pitchFamily="34" charset="0"/>
                <a:cs typeface="Arial Black" panose="020B0604020202020204" pitchFamily="34" charset="0"/>
              </a:defRPr>
            </a:lvl1pPr>
            <a:lvl2pPr marL="171446" indent="0">
              <a:buNone/>
              <a:defRPr>
                <a:solidFill>
                  <a:srgbClr val="29E7D6"/>
                </a:solidFill>
              </a:defRPr>
            </a:lvl2pPr>
            <a:lvl3pPr marL="342892" indent="0">
              <a:buNone/>
              <a:defRPr>
                <a:solidFill>
                  <a:srgbClr val="29E7D6"/>
                </a:solidFill>
              </a:defRPr>
            </a:lvl3pPr>
            <a:lvl4pPr marL="514337" indent="0">
              <a:buNone/>
              <a:defRPr>
                <a:solidFill>
                  <a:srgbClr val="29E7D6"/>
                </a:solidFill>
              </a:defRPr>
            </a:lvl4pPr>
            <a:lvl5pPr marL="685783" indent="0">
              <a:buNone/>
              <a:defRPr>
                <a:solidFill>
                  <a:srgbClr val="29E7D6"/>
                </a:solidFill>
              </a:defRPr>
            </a:lvl5pPr>
          </a:lstStyle>
          <a:p>
            <a:pPr lvl="0"/>
            <a:r>
              <a:rPr lang="en-GB"/>
              <a:t>0</a:t>
            </a:r>
          </a:p>
        </p:txBody>
      </p:sp>
      <p:sp>
        <p:nvSpPr>
          <p:cNvPr id="14" name="Text Placeholder 23">
            <a:extLst>
              <a:ext uri="{FF2B5EF4-FFF2-40B4-BE49-F238E27FC236}">
                <a16:creationId xmlns:a16="http://schemas.microsoft.com/office/drawing/2014/main" id="{B2253DB4-0CE2-0041-9986-3884783C4FE0}"/>
              </a:ext>
            </a:extLst>
          </p:cNvPr>
          <p:cNvSpPr>
            <a:spLocks noGrp="1"/>
          </p:cNvSpPr>
          <p:nvPr>
            <p:ph type="body" sz="quarter" idx="12" hasCustomPrompt="1"/>
          </p:nvPr>
        </p:nvSpPr>
        <p:spPr>
          <a:xfrm>
            <a:off x="874495" y="2571750"/>
            <a:ext cx="6465536" cy="332405"/>
          </a:xfrm>
          <a:prstGeom prst="rect">
            <a:avLst/>
          </a:prstGeom>
        </p:spPr>
        <p:txBody>
          <a:bodyPr/>
          <a:lstStyle>
            <a:lvl1pPr marL="0" indent="0" algn="l">
              <a:buNone/>
              <a:defRPr sz="1600" b="0">
                <a:solidFill>
                  <a:srgbClr val="C9FF83"/>
                </a:solidFill>
                <a:latin typeface="Arial" panose="020B0604020202020204" pitchFamily="34" charset="0"/>
                <a:cs typeface="Arial" panose="020B0604020202020204" pitchFamily="34" charset="0"/>
              </a:defRPr>
            </a:lvl1pPr>
            <a:lvl2pPr marL="171446" indent="0">
              <a:buNone/>
              <a:defRPr>
                <a:solidFill>
                  <a:schemeClr val="bg1"/>
                </a:solidFill>
                <a:latin typeface="Arial" panose="020B0604020202020204" pitchFamily="34" charset="0"/>
                <a:cs typeface="Arial" panose="020B0604020202020204" pitchFamily="34" charset="0"/>
              </a:defRPr>
            </a:lvl2pPr>
            <a:lvl3pPr marL="342892" indent="0">
              <a:buNone/>
              <a:defRPr>
                <a:solidFill>
                  <a:schemeClr val="bg1"/>
                </a:solidFill>
                <a:latin typeface="Arial" panose="020B0604020202020204" pitchFamily="34" charset="0"/>
                <a:cs typeface="Arial" panose="020B0604020202020204" pitchFamily="34" charset="0"/>
              </a:defRPr>
            </a:lvl3pPr>
            <a:lvl4pPr marL="514337" indent="0">
              <a:buNone/>
              <a:defRPr>
                <a:solidFill>
                  <a:schemeClr val="bg1"/>
                </a:solidFill>
                <a:latin typeface="Arial" panose="020B0604020202020204" pitchFamily="34" charset="0"/>
                <a:cs typeface="Arial" panose="020B0604020202020204" pitchFamily="34" charset="0"/>
              </a:defRPr>
            </a:lvl4pPr>
            <a:lvl5pPr marL="685783" indent="0">
              <a:buNone/>
              <a:defRPr>
                <a:solidFill>
                  <a:schemeClr val="bg1"/>
                </a:solidFill>
                <a:latin typeface="Arial" panose="020B0604020202020204" pitchFamily="34" charset="0"/>
                <a:cs typeface="Arial" panose="020B0604020202020204" pitchFamily="34" charset="0"/>
              </a:defRPr>
            </a:lvl5pPr>
          </a:lstStyle>
          <a:p>
            <a:pPr lvl="0"/>
            <a:r>
              <a:rPr lang="en-GB"/>
              <a:t>Subtitle</a:t>
            </a:r>
          </a:p>
        </p:txBody>
      </p:sp>
      <p:pic>
        <p:nvPicPr>
          <p:cNvPr id="4" name="Graphic 3">
            <a:extLst>
              <a:ext uri="{FF2B5EF4-FFF2-40B4-BE49-F238E27FC236}">
                <a16:creationId xmlns:a16="http://schemas.microsoft.com/office/drawing/2014/main" id="{6B28A7EB-E052-CF16-F4F9-F371735D3B7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5666" y="274842"/>
            <a:ext cx="1618293" cy="279368"/>
          </a:xfrm>
          <a:prstGeom prst="rect">
            <a:avLst/>
          </a:prstGeom>
        </p:spPr>
      </p:pic>
      <p:sp>
        <p:nvSpPr>
          <p:cNvPr id="5" name="Text Placeholder 3">
            <a:extLst>
              <a:ext uri="{FF2B5EF4-FFF2-40B4-BE49-F238E27FC236}">
                <a16:creationId xmlns:a16="http://schemas.microsoft.com/office/drawing/2014/main" id="{87710726-EDE9-186E-8EFA-3276F662C35B}"/>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2" name="Picture 1">
            <a:extLst>
              <a:ext uri="{FF2B5EF4-FFF2-40B4-BE49-F238E27FC236}">
                <a16:creationId xmlns:a16="http://schemas.microsoft.com/office/drawing/2014/main" id="{47B008D1-D268-4FED-2C7E-D0C3524F47AE}"/>
              </a:ext>
            </a:extLst>
          </p:cNvPr>
          <p:cNvPicPr>
            <a:picLocks noChangeAspect="1"/>
          </p:cNvPicPr>
          <p:nvPr userDrawn="1"/>
        </p:nvPicPr>
        <p:blipFill>
          <a:blip r:embed="rId5"/>
          <a:stretch>
            <a:fillRect/>
          </a:stretch>
        </p:blipFill>
        <p:spPr>
          <a:xfrm>
            <a:off x="8257087" y="171339"/>
            <a:ext cx="437048" cy="243187"/>
          </a:xfrm>
          <a:prstGeom prst="rect">
            <a:avLst/>
          </a:prstGeom>
        </p:spPr>
      </p:pic>
    </p:spTree>
    <p:extLst>
      <p:ext uri="{BB962C8B-B14F-4D97-AF65-F5344CB8AC3E}">
        <p14:creationId xmlns:p14="http://schemas.microsoft.com/office/powerpoint/2010/main" val="39378941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pter_Slide_06">
    <p:bg>
      <p:bgPr>
        <a:solidFill>
          <a:srgbClr val="00003A"/>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BE1D8C7-E49B-AE47-95CF-31A39520F60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6761"/>
            <a:ext cx="9144000" cy="5143500"/>
          </a:xfrm>
          <a:prstGeom prst="rect">
            <a:avLst/>
          </a:prstGeom>
        </p:spPr>
      </p:pic>
      <p:sp>
        <p:nvSpPr>
          <p:cNvPr id="4" name="Rectangle 3">
            <a:extLst>
              <a:ext uri="{FF2B5EF4-FFF2-40B4-BE49-F238E27FC236}">
                <a16:creationId xmlns:a16="http://schemas.microsoft.com/office/drawing/2014/main" id="{783CDD7F-D576-168E-9395-1C400F322598}"/>
              </a:ext>
            </a:extLst>
          </p:cNvPr>
          <p:cNvSpPr/>
          <p:nvPr userDrawn="1"/>
        </p:nvSpPr>
        <p:spPr>
          <a:xfrm>
            <a:off x="0" y="0"/>
            <a:ext cx="9144000" cy="5143500"/>
          </a:xfrm>
          <a:prstGeom prst="rect">
            <a:avLst/>
          </a:prstGeom>
          <a:gradFill>
            <a:gsLst>
              <a:gs pos="14000">
                <a:srgbClr val="00003A">
                  <a:alpha val="94000"/>
                </a:srgbClr>
              </a:gs>
              <a:gs pos="100000">
                <a:srgbClr val="73FEF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4" name="Text Placeholder 23">
            <a:extLst>
              <a:ext uri="{FF2B5EF4-FFF2-40B4-BE49-F238E27FC236}">
                <a16:creationId xmlns:a16="http://schemas.microsoft.com/office/drawing/2014/main" id="{131B4948-ED7E-E0AF-840E-659F29F26B88}"/>
              </a:ext>
            </a:extLst>
          </p:cNvPr>
          <p:cNvSpPr>
            <a:spLocks noGrp="1"/>
          </p:cNvSpPr>
          <p:nvPr>
            <p:ph type="body" sz="quarter" idx="11" hasCustomPrompt="1"/>
          </p:nvPr>
        </p:nvSpPr>
        <p:spPr>
          <a:xfrm>
            <a:off x="874495" y="2142872"/>
            <a:ext cx="6465535" cy="332405"/>
          </a:xfrm>
          <a:prstGeom prst="rect">
            <a:avLst/>
          </a:prstGeom>
        </p:spPr>
        <p:txBody>
          <a:bodyPr/>
          <a:lstStyle>
            <a:lvl1pPr marL="0" indent="0" algn="l">
              <a:buNone/>
              <a:defRPr sz="2100" b="1">
                <a:solidFill>
                  <a:schemeClr val="bg1"/>
                </a:solidFill>
                <a:latin typeface="Arial" panose="020B0604020202020204" pitchFamily="34" charset="0"/>
                <a:cs typeface="Arial" panose="020B0604020202020204" pitchFamily="34" charset="0"/>
              </a:defRPr>
            </a:lvl1pPr>
            <a:lvl2pPr marL="171446" indent="0">
              <a:buNone/>
              <a:defRPr>
                <a:solidFill>
                  <a:schemeClr val="bg1"/>
                </a:solidFill>
                <a:latin typeface="Arial" panose="020B0604020202020204" pitchFamily="34" charset="0"/>
                <a:cs typeface="Arial" panose="020B0604020202020204" pitchFamily="34" charset="0"/>
              </a:defRPr>
            </a:lvl2pPr>
            <a:lvl3pPr marL="342892" indent="0">
              <a:buNone/>
              <a:defRPr>
                <a:solidFill>
                  <a:schemeClr val="bg1"/>
                </a:solidFill>
                <a:latin typeface="Arial" panose="020B0604020202020204" pitchFamily="34" charset="0"/>
                <a:cs typeface="Arial" panose="020B0604020202020204" pitchFamily="34" charset="0"/>
              </a:defRPr>
            </a:lvl3pPr>
            <a:lvl4pPr marL="514337" indent="0">
              <a:buNone/>
              <a:defRPr>
                <a:solidFill>
                  <a:schemeClr val="bg1"/>
                </a:solidFill>
                <a:latin typeface="Arial" panose="020B0604020202020204" pitchFamily="34" charset="0"/>
                <a:cs typeface="Arial" panose="020B0604020202020204" pitchFamily="34" charset="0"/>
              </a:defRPr>
            </a:lvl4pPr>
            <a:lvl5pPr marL="685783" indent="0">
              <a:buNone/>
              <a:defRPr>
                <a:solidFill>
                  <a:schemeClr val="bg1"/>
                </a:solidFill>
                <a:latin typeface="Arial" panose="020B0604020202020204" pitchFamily="34" charset="0"/>
                <a:cs typeface="Arial" panose="020B0604020202020204" pitchFamily="34" charset="0"/>
              </a:defRPr>
            </a:lvl5pPr>
          </a:lstStyle>
          <a:p>
            <a:pPr lvl="0"/>
            <a:r>
              <a:rPr lang="en-GB"/>
              <a:t>Cloud Solutions &amp; Cyber Security</a:t>
            </a:r>
          </a:p>
        </p:txBody>
      </p:sp>
      <p:sp>
        <p:nvSpPr>
          <p:cNvPr id="11" name="Text Placeholder 17">
            <a:extLst>
              <a:ext uri="{FF2B5EF4-FFF2-40B4-BE49-F238E27FC236}">
                <a16:creationId xmlns:a16="http://schemas.microsoft.com/office/drawing/2014/main" id="{6034A1D8-3CEE-1C4D-BD07-953FB0632606}"/>
              </a:ext>
            </a:extLst>
          </p:cNvPr>
          <p:cNvSpPr>
            <a:spLocks noGrp="1"/>
          </p:cNvSpPr>
          <p:nvPr>
            <p:ph type="body" sz="quarter" idx="10" hasCustomPrompt="1"/>
          </p:nvPr>
        </p:nvSpPr>
        <p:spPr>
          <a:xfrm>
            <a:off x="874495" y="1218665"/>
            <a:ext cx="2184400" cy="827734"/>
          </a:xfrm>
          <a:prstGeom prst="rect">
            <a:avLst/>
          </a:prstGeom>
        </p:spPr>
        <p:txBody>
          <a:bodyPr/>
          <a:lstStyle>
            <a:lvl1pPr marL="0" indent="0" algn="l">
              <a:buNone/>
              <a:defRPr sz="6600" b="1" i="0">
                <a:solidFill>
                  <a:srgbClr val="C9FF83"/>
                </a:solidFill>
                <a:latin typeface="Arial Black" panose="020B0604020202020204" pitchFamily="34" charset="0"/>
                <a:cs typeface="Arial Black" panose="020B0604020202020204" pitchFamily="34" charset="0"/>
              </a:defRPr>
            </a:lvl1pPr>
            <a:lvl2pPr marL="171446" indent="0">
              <a:buNone/>
              <a:defRPr>
                <a:solidFill>
                  <a:srgbClr val="29E7D6"/>
                </a:solidFill>
              </a:defRPr>
            </a:lvl2pPr>
            <a:lvl3pPr marL="342892" indent="0">
              <a:buNone/>
              <a:defRPr>
                <a:solidFill>
                  <a:srgbClr val="29E7D6"/>
                </a:solidFill>
              </a:defRPr>
            </a:lvl3pPr>
            <a:lvl4pPr marL="514337" indent="0">
              <a:buNone/>
              <a:defRPr>
                <a:solidFill>
                  <a:srgbClr val="29E7D6"/>
                </a:solidFill>
              </a:defRPr>
            </a:lvl4pPr>
            <a:lvl5pPr marL="685783" indent="0">
              <a:buNone/>
              <a:defRPr>
                <a:solidFill>
                  <a:srgbClr val="29E7D6"/>
                </a:solidFill>
              </a:defRPr>
            </a:lvl5pPr>
          </a:lstStyle>
          <a:p>
            <a:pPr lvl="0"/>
            <a:r>
              <a:rPr lang="en-GB"/>
              <a:t>01</a:t>
            </a:r>
          </a:p>
        </p:txBody>
      </p:sp>
      <p:sp>
        <p:nvSpPr>
          <p:cNvPr id="14" name="Text Placeholder 23">
            <a:extLst>
              <a:ext uri="{FF2B5EF4-FFF2-40B4-BE49-F238E27FC236}">
                <a16:creationId xmlns:a16="http://schemas.microsoft.com/office/drawing/2014/main" id="{D0EA40AE-5B53-594D-8C1D-57C99BD61F98}"/>
              </a:ext>
            </a:extLst>
          </p:cNvPr>
          <p:cNvSpPr>
            <a:spLocks noGrp="1"/>
          </p:cNvSpPr>
          <p:nvPr>
            <p:ph type="body" sz="quarter" idx="12" hasCustomPrompt="1"/>
          </p:nvPr>
        </p:nvSpPr>
        <p:spPr>
          <a:xfrm>
            <a:off x="874495" y="2571750"/>
            <a:ext cx="6465536" cy="332405"/>
          </a:xfrm>
          <a:prstGeom prst="rect">
            <a:avLst/>
          </a:prstGeom>
        </p:spPr>
        <p:txBody>
          <a:bodyPr/>
          <a:lstStyle>
            <a:lvl1pPr marL="0" indent="0" algn="l">
              <a:buNone/>
              <a:defRPr sz="1600" b="0">
                <a:solidFill>
                  <a:srgbClr val="C9FF83"/>
                </a:solidFill>
                <a:latin typeface="Arial" panose="020B0604020202020204" pitchFamily="34" charset="0"/>
                <a:cs typeface="Arial" panose="020B0604020202020204" pitchFamily="34" charset="0"/>
              </a:defRPr>
            </a:lvl1pPr>
            <a:lvl2pPr marL="171446" indent="0">
              <a:buNone/>
              <a:defRPr>
                <a:solidFill>
                  <a:schemeClr val="bg1"/>
                </a:solidFill>
                <a:latin typeface="Arial" panose="020B0604020202020204" pitchFamily="34" charset="0"/>
                <a:cs typeface="Arial" panose="020B0604020202020204" pitchFamily="34" charset="0"/>
              </a:defRPr>
            </a:lvl2pPr>
            <a:lvl3pPr marL="342892" indent="0">
              <a:buNone/>
              <a:defRPr>
                <a:solidFill>
                  <a:schemeClr val="bg1"/>
                </a:solidFill>
                <a:latin typeface="Arial" panose="020B0604020202020204" pitchFamily="34" charset="0"/>
                <a:cs typeface="Arial" panose="020B0604020202020204" pitchFamily="34" charset="0"/>
              </a:defRPr>
            </a:lvl3pPr>
            <a:lvl4pPr marL="514337" indent="0">
              <a:buNone/>
              <a:defRPr>
                <a:solidFill>
                  <a:schemeClr val="bg1"/>
                </a:solidFill>
                <a:latin typeface="Arial" panose="020B0604020202020204" pitchFamily="34" charset="0"/>
                <a:cs typeface="Arial" panose="020B0604020202020204" pitchFamily="34" charset="0"/>
              </a:defRPr>
            </a:lvl4pPr>
            <a:lvl5pPr marL="685783" indent="0">
              <a:buNone/>
              <a:defRPr>
                <a:solidFill>
                  <a:schemeClr val="bg1"/>
                </a:solidFill>
                <a:latin typeface="Arial" panose="020B0604020202020204" pitchFamily="34" charset="0"/>
                <a:cs typeface="Arial" panose="020B0604020202020204" pitchFamily="34" charset="0"/>
              </a:defRPr>
            </a:lvl5pPr>
          </a:lstStyle>
          <a:p>
            <a:pPr lvl="0"/>
            <a:r>
              <a:rPr lang="en-GB"/>
              <a:t>Subtitle</a:t>
            </a:r>
          </a:p>
        </p:txBody>
      </p:sp>
      <p:pic>
        <p:nvPicPr>
          <p:cNvPr id="2" name="Picture 1">
            <a:extLst>
              <a:ext uri="{FF2B5EF4-FFF2-40B4-BE49-F238E27FC236}">
                <a16:creationId xmlns:a16="http://schemas.microsoft.com/office/drawing/2014/main" id="{D2EBC895-A39B-0146-9CFA-A8A1ACFD0301}"/>
              </a:ext>
            </a:extLst>
          </p:cNvPr>
          <p:cNvPicPr>
            <a:picLocks noChangeAspect="1"/>
          </p:cNvPicPr>
          <p:nvPr userDrawn="1"/>
        </p:nvPicPr>
        <p:blipFill>
          <a:blip r:embed="rId3"/>
          <a:stretch>
            <a:fillRect/>
          </a:stretch>
        </p:blipFill>
        <p:spPr>
          <a:xfrm>
            <a:off x="874495" y="3006623"/>
            <a:ext cx="521003" cy="556206"/>
          </a:xfrm>
          <a:prstGeom prst="rect">
            <a:avLst/>
          </a:prstGeom>
        </p:spPr>
      </p:pic>
      <p:pic>
        <p:nvPicPr>
          <p:cNvPr id="5" name="Graphic 4">
            <a:extLst>
              <a:ext uri="{FF2B5EF4-FFF2-40B4-BE49-F238E27FC236}">
                <a16:creationId xmlns:a16="http://schemas.microsoft.com/office/drawing/2014/main" id="{F480EB86-639C-C6DA-7513-A4582251E0E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15666" y="274842"/>
            <a:ext cx="1618293" cy="279368"/>
          </a:xfrm>
          <a:prstGeom prst="rect">
            <a:avLst/>
          </a:prstGeom>
        </p:spPr>
      </p:pic>
      <p:sp>
        <p:nvSpPr>
          <p:cNvPr id="6" name="Text Placeholder 3">
            <a:extLst>
              <a:ext uri="{FF2B5EF4-FFF2-40B4-BE49-F238E27FC236}">
                <a16:creationId xmlns:a16="http://schemas.microsoft.com/office/drawing/2014/main" id="{4D67C50D-5C13-5945-8021-0AB8621C58A7}"/>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3" name="Picture 2">
            <a:extLst>
              <a:ext uri="{FF2B5EF4-FFF2-40B4-BE49-F238E27FC236}">
                <a16:creationId xmlns:a16="http://schemas.microsoft.com/office/drawing/2014/main" id="{133415D1-F135-F1F2-2D51-F3A31BD7923D}"/>
              </a:ext>
            </a:extLst>
          </p:cNvPr>
          <p:cNvPicPr>
            <a:picLocks noChangeAspect="1"/>
          </p:cNvPicPr>
          <p:nvPr userDrawn="1"/>
        </p:nvPicPr>
        <p:blipFill>
          <a:blip r:embed="rId6"/>
          <a:stretch>
            <a:fillRect/>
          </a:stretch>
        </p:blipFill>
        <p:spPr>
          <a:xfrm>
            <a:off x="8257087" y="171339"/>
            <a:ext cx="437048" cy="243187"/>
          </a:xfrm>
          <a:prstGeom prst="rect">
            <a:avLst/>
          </a:prstGeom>
        </p:spPr>
      </p:pic>
    </p:spTree>
    <p:extLst>
      <p:ext uri="{BB962C8B-B14F-4D97-AF65-F5344CB8AC3E}">
        <p14:creationId xmlns:p14="http://schemas.microsoft.com/office/powerpoint/2010/main" val="1562684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Slide_02">
    <p:bg>
      <p:bgPr>
        <a:solidFill>
          <a:srgbClr val="00003A"/>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01CA42-007C-A742-8194-D0F0B147C63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9144000" cy="5180968"/>
          </a:xfrm>
          <a:prstGeom prst="rect">
            <a:avLst/>
          </a:prstGeom>
        </p:spPr>
      </p:pic>
      <p:pic>
        <p:nvPicPr>
          <p:cNvPr id="11" name="Picture 10">
            <a:extLst>
              <a:ext uri="{FF2B5EF4-FFF2-40B4-BE49-F238E27FC236}">
                <a16:creationId xmlns:a16="http://schemas.microsoft.com/office/drawing/2014/main" id="{FC299A2A-E762-BE44-9A17-432C7AE6BB3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3305" y="-6761"/>
            <a:ext cx="9210609" cy="5157022"/>
          </a:xfrm>
          <a:prstGeom prst="rect">
            <a:avLst/>
          </a:prstGeom>
        </p:spPr>
      </p:pic>
      <p:pic>
        <p:nvPicPr>
          <p:cNvPr id="12" name="Picture 11">
            <a:extLst>
              <a:ext uri="{FF2B5EF4-FFF2-40B4-BE49-F238E27FC236}">
                <a16:creationId xmlns:a16="http://schemas.microsoft.com/office/drawing/2014/main" id="{AFB80408-C420-664B-B8B4-91E628DCAB47}"/>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130556" y="-12706"/>
            <a:ext cx="4797778" cy="5179160"/>
          </a:xfrm>
          <a:prstGeom prst="rect">
            <a:avLst/>
          </a:prstGeom>
        </p:spPr>
      </p:pic>
      <p:pic>
        <p:nvPicPr>
          <p:cNvPr id="15" name="Picture 14">
            <a:extLst>
              <a:ext uri="{FF2B5EF4-FFF2-40B4-BE49-F238E27FC236}">
                <a16:creationId xmlns:a16="http://schemas.microsoft.com/office/drawing/2014/main" id="{A355BAC4-A69E-A64B-B466-B47EC99A87E8}"/>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4463521" y="576868"/>
            <a:ext cx="1640602" cy="1148422"/>
          </a:xfrm>
          <a:prstGeom prst="rect">
            <a:avLst/>
          </a:prstGeom>
        </p:spPr>
      </p:pic>
      <p:sp>
        <p:nvSpPr>
          <p:cNvPr id="13" name="Text Placeholder 2">
            <a:extLst>
              <a:ext uri="{FF2B5EF4-FFF2-40B4-BE49-F238E27FC236}">
                <a16:creationId xmlns:a16="http://schemas.microsoft.com/office/drawing/2014/main" id="{5CBF6725-C369-9F48-92A1-ED20BB6457AD}"/>
              </a:ext>
            </a:extLst>
          </p:cNvPr>
          <p:cNvSpPr>
            <a:spLocks noGrp="1"/>
          </p:cNvSpPr>
          <p:nvPr>
            <p:ph type="body" sz="quarter" idx="10"/>
          </p:nvPr>
        </p:nvSpPr>
        <p:spPr>
          <a:xfrm>
            <a:off x="568561" y="2138364"/>
            <a:ext cx="4971002" cy="433387"/>
          </a:xfrm>
          <a:prstGeom prst="rect">
            <a:avLst/>
          </a:prstGeom>
        </p:spPr>
        <p:txBody>
          <a:bodyPr/>
          <a:lstStyle>
            <a:lvl1pPr marL="0" indent="0">
              <a:buNone/>
              <a:defRPr sz="2700" b="1" i="0">
                <a:solidFill>
                  <a:schemeClr val="bg1"/>
                </a:solidFill>
                <a:latin typeface="Arial" panose="020B0604020202020204" pitchFamily="34" charset="0"/>
                <a:cs typeface="Arial" panose="020B0604020202020204" pitchFamily="34" charset="0"/>
              </a:defRPr>
            </a:lvl1pPr>
          </a:lstStyle>
          <a:p>
            <a:pPr lvl="0"/>
            <a:r>
              <a:rPr lang="en-GB"/>
              <a:t>Click to edit Master text styles</a:t>
            </a:r>
          </a:p>
        </p:txBody>
      </p:sp>
      <p:sp>
        <p:nvSpPr>
          <p:cNvPr id="14" name="Text Placeholder 2">
            <a:extLst>
              <a:ext uri="{FF2B5EF4-FFF2-40B4-BE49-F238E27FC236}">
                <a16:creationId xmlns:a16="http://schemas.microsoft.com/office/drawing/2014/main" id="{F0674993-6EF4-204C-9D6E-C64D5F424A0B}"/>
              </a:ext>
            </a:extLst>
          </p:cNvPr>
          <p:cNvSpPr>
            <a:spLocks noGrp="1"/>
          </p:cNvSpPr>
          <p:nvPr>
            <p:ph type="body" sz="quarter" idx="11"/>
          </p:nvPr>
        </p:nvSpPr>
        <p:spPr>
          <a:xfrm>
            <a:off x="568561" y="2663067"/>
            <a:ext cx="4971001" cy="324683"/>
          </a:xfrm>
          <a:prstGeom prst="rect">
            <a:avLst/>
          </a:prstGeom>
        </p:spPr>
        <p:txBody>
          <a:bodyPr/>
          <a:lstStyle>
            <a:lvl1pPr marL="0" indent="0">
              <a:buNone/>
              <a:defRPr sz="1350" b="0" i="0">
                <a:solidFill>
                  <a:srgbClr val="0DFFB9"/>
                </a:solidFill>
                <a:latin typeface="Arial" panose="020B0604020202020204" pitchFamily="34" charset="0"/>
                <a:cs typeface="Arial" panose="020B0604020202020204" pitchFamily="34" charset="0"/>
              </a:defRPr>
            </a:lvl1pPr>
          </a:lstStyle>
          <a:p>
            <a:pPr lvl="0"/>
            <a:r>
              <a:rPr lang="en-GB"/>
              <a:t>Click to edit Master text styles</a:t>
            </a:r>
          </a:p>
        </p:txBody>
      </p:sp>
      <p:pic>
        <p:nvPicPr>
          <p:cNvPr id="4" name="Graphic 3">
            <a:extLst>
              <a:ext uri="{FF2B5EF4-FFF2-40B4-BE49-F238E27FC236}">
                <a16:creationId xmlns:a16="http://schemas.microsoft.com/office/drawing/2014/main" id="{E5472E3A-1BAC-D425-5A76-2AF0380681D1}"/>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15666" y="274842"/>
            <a:ext cx="1618293" cy="279368"/>
          </a:xfrm>
          <a:prstGeom prst="rect">
            <a:avLst/>
          </a:prstGeom>
        </p:spPr>
      </p:pic>
      <p:sp>
        <p:nvSpPr>
          <p:cNvPr id="2" name="Text Placeholder 3">
            <a:extLst>
              <a:ext uri="{FF2B5EF4-FFF2-40B4-BE49-F238E27FC236}">
                <a16:creationId xmlns:a16="http://schemas.microsoft.com/office/drawing/2014/main" id="{6F7AFC3D-2607-DDCC-27D7-3D3611D74FC3}"/>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5" name="Picture 4">
            <a:extLst>
              <a:ext uri="{FF2B5EF4-FFF2-40B4-BE49-F238E27FC236}">
                <a16:creationId xmlns:a16="http://schemas.microsoft.com/office/drawing/2014/main" id="{2EDEF1FB-C32F-1053-41C6-55D40E6F95D1}"/>
              </a:ext>
            </a:extLst>
          </p:cNvPr>
          <p:cNvPicPr>
            <a:picLocks noChangeAspect="1"/>
          </p:cNvPicPr>
          <p:nvPr userDrawn="1"/>
        </p:nvPicPr>
        <p:blipFill>
          <a:blip r:embed="rId8"/>
          <a:stretch>
            <a:fillRect/>
          </a:stretch>
        </p:blipFill>
        <p:spPr>
          <a:xfrm>
            <a:off x="8257087" y="171339"/>
            <a:ext cx="437048" cy="243187"/>
          </a:xfrm>
          <a:prstGeom prst="rect">
            <a:avLst/>
          </a:prstGeom>
        </p:spPr>
      </p:pic>
    </p:spTree>
    <p:extLst>
      <p:ext uri="{BB962C8B-B14F-4D97-AF65-F5344CB8AC3E}">
        <p14:creationId xmlns:p14="http://schemas.microsoft.com/office/powerpoint/2010/main" val="17987495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pter_Slide_07">
    <p:bg>
      <p:bgPr>
        <a:solidFill>
          <a:srgbClr val="00003A"/>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E63B611-1D46-ED4C-B02F-55ECB3B013E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6761"/>
            <a:ext cx="9179419" cy="5143500"/>
          </a:xfrm>
          <a:prstGeom prst="rect">
            <a:avLst/>
          </a:prstGeom>
        </p:spPr>
      </p:pic>
      <p:sp>
        <p:nvSpPr>
          <p:cNvPr id="3" name="Rectangle 2">
            <a:extLst>
              <a:ext uri="{FF2B5EF4-FFF2-40B4-BE49-F238E27FC236}">
                <a16:creationId xmlns:a16="http://schemas.microsoft.com/office/drawing/2014/main" id="{B24D1C46-0F4E-AF10-0020-3A0FC5D1E302}"/>
              </a:ext>
            </a:extLst>
          </p:cNvPr>
          <p:cNvSpPr/>
          <p:nvPr userDrawn="1"/>
        </p:nvSpPr>
        <p:spPr>
          <a:xfrm>
            <a:off x="-1" y="0"/>
            <a:ext cx="9179419" cy="5143500"/>
          </a:xfrm>
          <a:prstGeom prst="rect">
            <a:avLst/>
          </a:prstGeom>
          <a:gradFill>
            <a:gsLst>
              <a:gs pos="13000">
                <a:srgbClr val="00003A">
                  <a:alpha val="88162"/>
                </a:srgbClr>
              </a:gs>
              <a:gs pos="100000">
                <a:srgbClr val="73FEF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4" name="Text Placeholder 23">
            <a:extLst>
              <a:ext uri="{FF2B5EF4-FFF2-40B4-BE49-F238E27FC236}">
                <a16:creationId xmlns:a16="http://schemas.microsoft.com/office/drawing/2014/main" id="{131B4948-ED7E-E0AF-840E-659F29F26B88}"/>
              </a:ext>
            </a:extLst>
          </p:cNvPr>
          <p:cNvSpPr>
            <a:spLocks noGrp="1"/>
          </p:cNvSpPr>
          <p:nvPr>
            <p:ph type="body" sz="quarter" idx="11" hasCustomPrompt="1"/>
          </p:nvPr>
        </p:nvSpPr>
        <p:spPr>
          <a:xfrm>
            <a:off x="874495" y="2142872"/>
            <a:ext cx="6465535" cy="332405"/>
          </a:xfrm>
          <a:prstGeom prst="rect">
            <a:avLst/>
          </a:prstGeom>
        </p:spPr>
        <p:txBody>
          <a:bodyPr/>
          <a:lstStyle>
            <a:lvl1pPr marL="0" indent="0" algn="l">
              <a:buNone/>
              <a:defRPr sz="2100" b="1">
                <a:solidFill>
                  <a:schemeClr val="bg1"/>
                </a:solidFill>
                <a:latin typeface="Arial" panose="020B0604020202020204" pitchFamily="34" charset="0"/>
                <a:cs typeface="Arial" panose="020B0604020202020204" pitchFamily="34" charset="0"/>
              </a:defRPr>
            </a:lvl1pPr>
            <a:lvl2pPr marL="171446" indent="0">
              <a:buNone/>
              <a:defRPr>
                <a:solidFill>
                  <a:schemeClr val="bg1"/>
                </a:solidFill>
                <a:latin typeface="Arial" panose="020B0604020202020204" pitchFamily="34" charset="0"/>
                <a:cs typeface="Arial" panose="020B0604020202020204" pitchFamily="34" charset="0"/>
              </a:defRPr>
            </a:lvl2pPr>
            <a:lvl3pPr marL="342892" indent="0">
              <a:buNone/>
              <a:defRPr>
                <a:solidFill>
                  <a:schemeClr val="bg1"/>
                </a:solidFill>
                <a:latin typeface="Arial" panose="020B0604020202020204" pitchFamily="34" charset="0"/>
                <a:cs typeface="Arial" panose="020B0604020202020204" pitchFamily="34" charset="0"/>
              </a:defRPr>
            </a:lvl3pPr>
            <a:lvl4pPr marL="514337" indent="0">
              <a:buNone/>
              <a:defRPr>
                <a:solidFill>
                  <a:schemeClr val="bg1"/>
                </a:solidFill>
                <a:latin typeface="Arial" panose="020B0604020202020204" pitchFamily="34" charset="0"/>
                <a:cs typeface="Arial" panose="020B0604020202020204" pitchFamily="34" charset="0"/>
              </a:defRPr>
            </a:lvl4pPr>
            <a:lvl5pPr marL="685783" indent="0">
              <a:buNone/>
              <a:defRPr>
                <a:solidFill>
                  <a:schemeClr val="bg1"/>
                </a:solidFill>
                <a:latin typeface="Arial" panose="020B0604020202020204" pitchFamily="34" charset="0"/>
                <a:cs typeface="Arial" panose="020B0604020202020204" pitchFamily="34" charset="0"/>
              </a:defRPr>
            </a:lvl5pPr>
          </a:lstStyle>
          <a:p>
            <a:pPr marL="0" marR="0" lvl="0" indent="0" algn="l" defTabSz="342892" rtl="0" eaLnBrk="1" fontAlgn="auto" latinLnBrk="0" hangingPunct="1">
              <a:lnSpc>
                <a:spcPct val="90000"/>
              </a:lnSpc>
              <a:spcBef>
                <a:spcPts val="375"/>
              </a:spcBef>
              <a:spcAft>
                <a:spcPts val="0"/>
              </a:spcAft>
              <a:buClrTx/>
              <a:buSzTx/>
              <a:buFont typeface="Arial" panose="020B0604020202020204" pitchFamily="34" charset="0"/>
              <a:buNone/>
              <a:tabLst/>
              <a:defRPr/>
            </a:pPr>
            <a:r>
              <a:rPr lang="en-GB"/>
              <a:t>Data Intelligence</a:t>
            </a:r>
          </a:p>
          <a:p>
            <a:pPr lvl="0"/>
            <a:endParaRPr lang="en-GB"/>
          </a:p>
        </p:txBody>
      </p:sp>
      <p:sp>
        <p:nvSpPr>
          <p:cNvPr id="11" name="Text Placeholder 17">
            <a:extLst>
              <a:ext uri="{FF2B5EF4-FFF2-40B4-BE49-F238E27FC236}">
                <a16:creationId xmlns:a16="http://schemas.microsoft.com/office/drawing/2014/main" id="{163AC869-89C1-474C-8E3A-D30F49245C27}"/>
              </a:ext>
            </a:extLst>
          </p:cNvPr>
          <p:cNvSpPr>
            <a:spLocks noGrp="1"/>
          </p:cNvSpPr>
          <p:nvPr>
            <p:ph type="body" sz="quarter" idx="10" hasCustomPrompt="1"/>
          </p:nvPr>
        </p:nvSpPr>
        <p:spPr>
          <a:xfrm>
            <a:off x="874495" y="1218665"/>
            <a:ext cx="2184400" cy="827734"/>
          </a:xfrm>
          <a:prstGeom prst="rect">
            <a:avLst/>
          </a:prstGeom>
        </p:spPr>
        <p:txBody>
          <a:bodyPr/>
          <a:lstStyle>
            <a:lvl1pPr marL="0" indent="0" algn="l">
              <a:buNone/>
              <a:defRPr sz="6600" b="1" i="0">
                <a:solidFill>
                  <a:srgbClr val="C9FF83"/>
                </a:solidFill>
                <a:latin typeface="Arial Black" panose="020B0604020202020204" pitchFamily="34" charset="0"/>
                <a:cs typeface="Arial Black" panose="020B0604020202020204" pitchFamily="34" charset="0"/>
              </a:defRPr>
            </a:lvl1pPr>
            <a:lvl2pPr marL="171446" indent="0">
              <a:buNone/>
              <a:defRPr>
                <a:solidFill>
                  <a:srgbClr val="29E7D6"/>
                </a:solidFill>
              </a:defRPr>
            </a:lvl2pPr>
            <a:lvl3pPr marL="342892" indent="0">
              <a:buNone/>
              <a:defRPr>
                <a:solidFill>
                  <a:srgbClr val="29E7D6"/>
                </a:solidFill>
              </a:defRPr>
            </a:lvl3pPr>
            <a:lvl4pPr marL="514337" indent="0">
              <a:buNone/>
              <a:defRPr>
                <a:solidFill>
                  <a:srgbClr val="29E7D6"/>
                </a:solidFill>
              </a:defRPr>
            </a:lvl4pPr>
            <a:lvl5pPr marL="685783" indent="0">
              <a:buNone/>
              <a:defRPr>
                <a:solidFill>
                  <a:srgbClr val="29E7D6"/>
                </a:solidFill>
              </a:defRPr>
            </a:lvl5pPr>
          </a:lstStyle>
          <a:p>
            <a:pPr lvl="0"/>
            <a:r>
              <a:rPr lang="en-GB"/>
              <a:t>02</a:t>
            </a:r>
          </a:p>
        </p:txBody>
      </p:sp>
      <p:sp>
        <p:nvSpPr>
          <p:cNvPr id="14" name="Text Placeholder 23">
            <a:extLst>
              <a:ext uri="{FF2B5EF4-FFF2-40B4-BE49-F238E27FC236}">
                <a16:creationId xmlns:a16="http://schemas.microsoft.com/office/drawing/2014/main" id="{EDE03D95-48CB-0848-8207-BDE6809ACE96}"/>
              </a:ext>
            </a:extLst>
          </p:cNvPr>
          <p:cNvSpPr>
            <a:spLocks noGrp="1"/>
          </p:cNvSpPr>
          <p:nvPr>
            <p:ph type="body" sz="quarter" idx="12" hasCustomPrompt="1"/>
          </p:nvPr>
        </p:nvSpPr>
        <p:spPr>
          <a:xfrm>
            <a:off x="874495" y="2571750"/>
            <a:ext cx="6465536" cy="332405"/>
          </a:xfrm>
          <a:prstGeom prst="rect">
            <a:avLst/>
          </a:prstGeom>
        </p:spPr>
        <p:txBody>
          <a:bodyPr/>
          <a:lstStyle>
            <a:lvl1pPr marL="0" indent="0" algn="l">
              <a:buNone/>
              <a:defRPr sz="1600" b="0">
                <a:solidFill>
                  <a:srgbClr val="C9FF83"/>
                </a:solidFill>
                <a:latin typeface="Arial" panose="020B0604020202020204" pitchFamily="34" charset="0"/>
                <a:cs typeface="Arial" panose="020B0604020202020204" pitchFamily="34" charset="0"/>
              </a:defRPr>
            </a:lvl1pPr>
            <a:lvl2pPr marL="171446" indent="0">
              <a:buNone/>
              <a:defRPr>
                <a:solidFill>
                  <a:schemeClr val="bg1"/>
                </a:solidFill>
                <a:latin typeface="Arial" panose="020B0604020202020204" pitchFamily="34" charset="0"/>
                <a:cs typeface="Arial" panose="020B0604020202020204" pitchFamily="34" charset="0"/>
              </a:defRPr>
            </a:lvl2pPr>
            <a:lvl3pPr marL="342892" indent="0">
              <a:buNone/>
              <a:defRPr>
                <a:solidFill>
                  <a:schemeClr val="bg1"/>
                </a:solidFill>
                <a:latin typeface="Arial" panose="020B0604020202020204" pitchFamily="34" charset="0"/>
                <a:cs typeface="Arial" panose="020B0604020202020204" pitchFamily="34" charset="0"/>
              </a:defRPr>
            </a:lvl3pPr>
            <a:lvl4pPr marL="514337" indent="0">
              <a:buNone/>
              <a:defRPr>
                <a:solidFill>
                  <a:schemeClr val="bg1"/>
                </a:solidFill>
                <a:latin typeface="Arial" panose="020B0604020202020204" pitchFamily="34" charset="0"/>
                <a:cs typeface="Arial" panose="020B0604020202020204" pitchFamily="34" charset="0"/>
              </a:defRPr>
            </a:lvl4pPr>
            <a:lvl5pPr marL="685783" indent="0">
              <a:buNone/>
              <a:defRPr>
                <a:solidFill>
                  <a:schemeClr val="bg1"/>
                </a:solidFill>
                <a:latin typeface="Arial" panose="020B0604020202020204" pitchFamily="34" charset="0"/>
                <a:cs typeface="Arial" panose="020B0604020202020204" pitchFamily="34" charset="0"/>
              </a:defRPr>
            </a:lvl5pPr>
          </a:lstStyle>
          <a:p>
            <a:pPr lvl="0"/>
            <a:r>
              <a:rPr lang="en-GB"/>
              <a:t>Subtitle</a:t>
            </a:r>
          </a:p>
        </p:txBody>
      </p:sp>
      <p:pic>
        <p:nvPicPr>
          <p:cNvPr id="19" name="Picture 18">
            <a:extLst>
              <a:ext uri="{FF2B5EF4-FFF2-40B4-BE49-F238E27FC236}">
                <a16:creationId xmlns:a16="http://schemas.microsoft.com/office/drawing/2014/main" id="{754127FD-D8F8-574E-98C0-D4B868A07469}"/>
              </a:ext>
            </a:extLst>
          </p:cNvPr>
          <p:cNvPicPr>
            <a:picLocks noChangeAspect="1"/>
          </p:cNvPicPr>
          <p:nvPr userDrawn="1"/>
        </p:nvPicPr>
        <p:blipFill>
          <a:blip r:embed="rId3"/>
          <a:stretch>
            <a:fillRect/>
          </a:stretch>
        </p:blipFill>
        <p:spPr>
          <a:xfrm>
            <a:off x="868448" y="3000628"/>
            <a:ext cx="576083" cy="562201"/>
          </a:xfrm>
          <a:prstGeom prst="rect">
            <a:avLst/>
          </a:prstGeom>
        </p:spPr>
      </p:pic>
      <p:pic>
        <p:nvPicPr>
          <p:cNvPr id="4" name="Graphic 3">
            <a:extLst>
              <a:ext uri="{FF2B5EF4-FFF2-40B4-BE49-F238E27FC236}">
                <a16:creationId xmlns:a16="http://schemas.microsoft.com/office/drawing/2014/main" id="{2E4D05C2-9610-6FDA-AE9B-C68C3B50341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15666" y="274842"/>
            <a:ext cx="1618293" cy="279368"/>
          </a:xfrm>
          <a:prstGeom prst="rect">
            <a:avLst/>
          </a:prstGeom>
        </p:spPr>
      </p:pic>
      <p:sp>
        <p:nvSpPr>
          <p:cNvPr id="5" name="Text Placeholder 3">
            <a:extLst>
              <a:ext uri="{FF2B5EF4-FFF2-40B4-BE49-F238E27FC236}">
                <a16:creationId xmlns:a16="http://schemas.microsoft.com/office/drawing/2014/main" id="{47C3FC4B-63AF-C3F0-3B31-416DAD6C71D8}"/>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2" name="Picture 1">
            <a:extLst>
              <a:ext uri="{FF2B5EF4-FFF2-40B4-BE49-F238E27FC236}">
                <a16:creationId xmlns:a16="http://schemas.microsoft.com/office/drawing/2014/main" id="{6E17E4DA-A745-BB60-3F43-8CC838E06DBE}"/>
              </a:ext>
            </a:extLst>
          </p:cNvPr>
          <p:cNvPicPr>
            <a:picLocks noChangeAspect="1"/>
          </p:cNvPicPr>
          <p:nvPr userDrawn="1"/>
        </p:nvPicPr>
        <p:blipFill>
          <a:blip r:embed="rId6"/>
          <a:stretch>
            <a:fillRect/>
          </a:stretch>
        </p:blipFill>
        <p:spPr>
          <a:xfrm>
            <a:off x="8257087" y="171339"/>
            <a:ext cx="437048" cy="243187"/>
          </a:xfrm>
          <a:prstGeom prst="rect">
            <a:avLst/>
          </a:prstGeom>
        </p:spPr>
      </p:pic>
    </p:spTree>
    <p:extLst>
      <p:ext uri="{BB962C8B-B14F-4D97-AF65-F5344CB8AC3E}">
        <p14:creationId xmlns:p14="http://schemas.microsoft.com/office/powerpoint/2010/main" val="2664553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hapter_Slide_07">
    <p:bg>
      <p:bgPr>
        <a:solidFill>
          <a:srgbClr val="00003A"/>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E63B611-1D46-ED4C-B02F-55ECB3B013E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6761"/>
            <a:ext cx="9144000" cy="5143500"/>
          </a:xfrm>
          <a:prstGeom prst="rect">
            <a:avLst/>
          </a:prstGeom>
        </p:spPr>
      </p:pic>
      <p:sp>
        <p:nvSpPr>
          <p:cNvPr id="4" name="Rectangle 3">
            <a:extLst>
              <a:ext uri="{FF2B5EF4-FFF2-40B4-BE49-F238E27FC236}">
                <a16:creationId xmlns:a16="http://schemas.microsoft.com/office/drawing/2014/main" id="{5AD1E289-090F-E84C-EC15-EC2A2AB146A7}"/>
              </a:ext>
            </a:extLst>
          </p:cNvPr>
          <p:cNvSpPr/>
          <p:nvPr userDrawn="1"/>
        </p:nvSpPr>
        <p:spPr>
          <a:xfrm>
            <a:off x="0" y="0"/>
            <a:ext cx="9144000" cy="5143500"/>
          </a:xfrm>
          <a:prstGeom prst="rect">
            <a:avLst/>
          </a:prstGeom>
          <a:gradFill>
            <a:gsLst>
              <a:gs pos="14000">
                <a:srgbClr val="00003A">
                  <a:alpha val="75000"/>
                </a:srgbClr>
              </a:gs>
              <a:gs pos="100000">
                <a:srgbClr val="73FEF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4" name="Text Placeholder 23">
            <a:extLst>
              <a:ext uri="{FF2B5EF4-FFF2-40B4-BE49-F238E27FC236}">
                <a16:creationId xmlns:a16="http://schemas.microsoft.com/office/drawing/2014/main" id="{131B4948-ED7E-E0AF-840E-659F29F26B88}"/>
              </a:ext>
            </a:extLst>
          </p:cNvPr>
          <p:cNvSpPr>
            <a:spLocks noGrp="1"/>
          </p:cNvSpPr>
          <p:nvPr>
            <p:ph type="body" sz="quarter" idx="11" hasCustomPrompt="1"/>
          </p:nvPr>
        </p:nvSpPr>
        <p:spPr>
          <a:xfrm>
            <a:off x="874495" y="2142872"/>
            <a:ext cx="6465535" cy="332405"/>
          </a:xfrm>
          <a:prstGeom prst="rect">
            <a:avLst/>
          </a:prstGeom>
        </p:spPr>
        <p:txBody>
          <a:bodyPr/>
          <a:lstStyle>
            <a:lvl1pPr marL="0" indent="0" algn="l">
              <a:buNone/>
              <a:defRPr sz="2100" b="1">
                <a:solidFill>
                  <a:schemeClr val="bg1"/>
                </a:solidFill>
                <a:latin typeface="Arial" panose="020B0604020202020204" pitchFamily="34" charset="0"/>
                <a:cs typeface="Arial" panose="020B0604020202020204" pitchFamily="34" charset="0"/>
              </a:defRPr>
            </a:lvl1pPr>
            <a:lvl2pPr marL="171446" indent="0">
              <a:buNone/>
              <a:defRPr>
                <a:solidFill>
                  <a:schemeClr val="bg1"/>
                </a:solidFill>
                <a:latin typeface="Arial" panose="020B0604020202020204" pitchFamily="34" charset="0"/>
                <a:cs typeface="Arial" panose="020B0604020202020204" pitchFamily="34" charset="0"/>
              </a:defRPr>
            </a:lvl2pPr>
            <a:lvl3pPr marL="342892" indent="0">
              <a:buNone/>
              <a:defRPr>
                <a:solidFill>
                  <a:schemeClr val="bg1"/>
                </a:solidFill>
                <a:latin typeface="Arial" panose="020B0604020202020204" pitchFamily="34" charset="0"/>
                <a:cs typeface="Arial" panose="020B0604020202020204" pitchFamily="34" charset="0"/>
              </a:defRPr>
            </a:lvl3pPr>
            <a:lvl4pPr marL="514337" indent="0">
              <a:buNone/>
              <a:defRPr>
                <a:solidFill>
                  <a:schemeClr val="bg1"/>
                </a:solidFill>
                <a:latin typeface="Arial" panose="020B0604020202020204" pitchFamily="34" charset="0"/>
                <a:cs typeface="Arial" panose="020B0604020202020204" pitchFamily="34" charset="0"/>
              </a:defRPr>
            </a:lvl4pPr>
            <a:lvl5pPr marL="685783" indent="0">
              <a:buNone/>
              <a:defRPr>
                <a:solidFill>
                  <a:schemeClr val="bg1"/>
                </a:solidFill>
                <a:latin typeface="Arial" panose="020B0604020202020204" pitchFamily="34" charset="0"/>
                <a:cs typeface="Arial" panose="020B0604020202020204" pitchFamily="34" charset="0"/>
              </a:defRPr>
            </a:lvl5pPr>
          </a:lstStyle>
          <a:p>
            <a:pPr marL="0" marR="0" lvl="0" indent="0" algn="l" defTabSz="342892" rtl="0" eaLnBrk="1" fontAlgn="auto" latinLnBrk="0" hangingPunct="1">
              <a:lnSpc>
                <a:spcPct val="90000"/>
              </a:lnSpc>
              <a:spcBef>
                <a:spcPts val="375"/>
              </a:spcBef>
              <a:spcAft>
                <a:spcPts val="0"/>
              </a:spcAft>
              <a:buClrTx/>
              <a:buSzTx/>
              <a:buFont typeface="Arial" panose="020B0604020202020204" pitchFamily="34" charset="0"/>
              <a:buNone/>
              <a:tabLst/>
              <a:defRPr/>
            </a:pPr>
            <a:r>
              <a:rPr lang="en-GB"/>
              <a:t>BMW Vehicle Development</a:t>
            </a:r>
          </a:p>
          <a:p>
            <a:pPr lvl="0"/>
            <a:endParaRPr lang="en-GB"/>
          </a:p>
        </p:txBody>
      </p:sp>
      <p:sp>
        <p:nvSpPr>
          <p:cNvPr id="11" name="Text Placeholder 17">
            <a:extLst>
              <a:ext uri="{FF2B5EF4-FFF2-40B4-BE49-F238E27FC236}">
                <a16:creationId xmlns:a16="http://schemas.microsoft.com/office/drawing/2014/main" id="{163AC869-89C1-474C-8E3A-D30F49245C27}"/>
              </a:ext>
            </a:extLst>
          </p:cNvPr>
          <p:cNvSpPr>
            <a:spLocks noGrp="1"/>
          </p:cNvSpPr>
          <p:nvPr>
            <p:ph type="body" sz="quarter" idx="10" hasCustomPrompt="1"/>
          </p:nvPr>
        </p:nvSpPr>
        <p:spPr>
          <a:xfrm>
            <a:off x="874495" y="1218665"/>
            <a:ext cx="2184400" cy="827734"/>
          </a:xfrm>
          <a:prstGeom prst="rect">
            <a:avLst/>
          </a:prstGeom>
        </p:spPr>
        <p:txBody>
          <a:bodyPr/>
          <a:lstStyle>
            <a:lvl1pPr marL="0" indent="0" algn="l">
              <a:buNone/>
              <a:defRPr sz="6600" b="1" i="0">
                <a:solidFill>
                  <a:srgbClr val="C9FF83"/>
                </a:solidFill>
                <a:latin typeface="Arial Black" panose="020B0604020202020204" pitchFamily="34" charset="0"/>
                <a:cs typeface="Arial Black" panose="020B0604020202020204" pitchFamily="34" charset="0"/>
              </a:defRPr>
            </a:lvl1pPr>
            <a:lvl2pPr marL="171446" indent="0">
              <a:buNone/>
              <a:defRPr>
                <a:solidFill>
                  <a:srgbClr val="29E7D6"/>
                </a:solidFill>
              </a:defRPr>
            </a:lvl2pPr>
            <a:lvl3pPr marL="342892" indent="0">
              <a:buNone/>
              <a:defRPr>
                <a:solidFill>
                  <a:srgbClr val="29E7D6"/>
                </a:solidFill>
              </a:defRPr>
            </a:lvl3pPr>
            <a:lvl4pPr marL="514337" indent="0">
              <a:buNone/>
              <a:defRPr>
                <a:solidFill>
                  <a:srgbClr val="29E7D6"/>
                </a:solidFill>
              </a:defRPr>
            </a:lvl4pPr>
            <a:lvl5pPr marL="685783" indent="0">
              <a:buNone/>
              <a:defRPr>
                <a:solidFill>
                  <a:srgbClr val="29E7D6"/>
                </a:solidFill>
              </a:defRPr>
            </a:lvl5pPr>
          </a:lstStyle>
          <a:p>
            <a:pPr lvl="0"/>
            <a:r>
              <a:rPr lang="en-GB"/>
              <a:t>03</a:t>
            </a:r>
          </a:p>
        </p:txBody>
      </p:sp>
      <p:sp>
        <p:nvSpPr>
          <p:cNvPr id="14" name="Text Placeholder 23">
            <a:extLst>
              <a:ext uri="{FF2B5EF4-FFF2-40B4-BE49-F238E27FC236}">
                <a16:creationId xmlns:a16="http://schemas.microsoft.com/office/drawing/2014/main" id="{EDE03D95-48CB-0848-8207-BDE6809ACE96}"/>
              </a:ext>
            </a:extLst>
          </p:cNvPr>
          <p:cNvSpPr>
            <a:spLocks noGrp="1"/>
          </p:cNvSpPr>
          <p:nvPr>
            <p:ph type="body" sz="quarter" idx="12" hasCustomPrompt="1"/>
          </p:nvPr>
        </p:nvSpPr>
        <p:spPr>
          <a:xfrm>
            <a:off x="874495" y="2571750"/>
            <a:ext cx="6465536" cy="332405"/>
          </a:xfrm>
          <a:prstGeom prst="rect">
            <a:avLst/>
          </a:prstGeom>
        </p:spPr>
        <p:txBody>
          <a:bodyPr/>
          <a:lstStyle>
            <a:lvl1pPr marL="0" indent="0" algn="l">
              <a:buNone/>
              <a:defRPr sz="1600" b="0">
                <a:solidFill>
                  <a:srgbClr val="C9FF83"/>
                </a:solidFill>
                <a:latin typeface="Arial" panose="020B0604020202020204" pitchFamily="34" charset="0"/>
                <a:cs typeface="Arial" panose="020B0604020202020204" pitchFamily="34" charset="0"/>
              </a:defRPr>
            </a:lvl1pPr>
            <a:lvl2pPr marL="171446" indent="0">
              <a:buNone/>
              <a:defRPr>
                <a:solidFill>
                  <a:schemeClr val="bg1"/>
                </a:solidFill>
                <a:latin typeface="Arial" panose="020B0604020202020204" pitchFamily="34" charset="0"/>
                <a:cs typeface="Arial" panose="020B0604020202020204" pitchFamily="34" charset="0"/>
              </a:defRPr>
            </a:lvl2pPr>
            <a:lvl3pPr marL="342892" indent="0">
              <a:buNone/>
              <a:defRPr>
                <a:solidFill>
                  <a:schemeClr val="bg1"/>
                </a:solidFill>
                <a:latin typeface="Arial" panose="020B0604020202020204" pitchFamily="34" charset="0"/>
                <a:cs typeface="Arial" panose="020B0604020202020204" pitchFamily="34" charset="0"/>
              </a:defRPr>
            </a:lvl3pPr>
            <a:lvl4pPr marL="514337" indent="0">
              <a:buNone/>
              <a:defRPr>
                <a:solidFill>
                  <a:schemeClr val="bg1"/>
                </a:solidFill>
                <a:latin typeface="Arial" panose="020B0604020202020204" pitchFamily="34" charset="0"/>
                <a:cs typeface="Arial" panose="020B0604020202020204" pitchFamily="34" charset="0"/>
              </a:defRPr>
            </a:lvl4pPr>
            <a:lvl5pPr marL="685783" indent="0">
              <a:buNone/>
              <a:defRPr>
                <a:solidFill>
                  <a:schemeClr val="bg1"/>
                </a:solidFill>
                <a:latin typeface="Arial" panose="020B0604020202020204" pitchFamily="34" charset="0"/>
                <a:cs typeface="Arial" panose="020B0604020202020204" pitchFamily="34" charset="0"/>
              </a:defRPr>
            </a:lvl5pPr>
          </a:lstStyle>
          <a:p>
            <a:pPr lvl="0"/>
            <a:r>
              <a:rPr lang="en-GB"/>
              <a:t>Subtitle</a:t>
            </a:r>
          </a:p>
        </p:txBody>
      </p:sp>
      <p:pic>
        <p:nvPicPr>
          <p:cNvPr id="2" name="Picture 1">
            <a:extLst>
              <a:ext uri="{FF2B5EF4-FFF2-40B4-BE49-F238E27FC236}">
                <a16:creationId xmlns:a16="http://schemas.microsoft.com/office/drawing/2014/main" id="{F0C54DD8-C893-3440-BEA2-E707CDAC52B6}"/>
              </a:ext>
            </a:extLst>
          </p:cNvPr>
          <p:cNvPicPr>
            <a:picLocks noChangeAspect="1"/>
          </p:cNvPicPr>
          <p:nvPr userDrawn="1"/>
        </p:nvPicPr>
        <p:blipFill>
          <a:blip r:embed="rId3"/>
          <a:stretch>
            <a:fillRect/>
          </a:stretch>
        </p:blipFill>
        <p:spPr>
          <a:xfrm>
            <a:off x="874495" y="3000628"/>
            <a:ext cx="571412" cy="462572"/>
          </a:xfrm>
          <a:prstGeom prst="rect">
            <a:avLst/>
          </a:prstGeom>
        </p:spPr>
      </p:pic>
      <p:pic>
        <p:nvPicPr>
          <p:cNvPr id="5" name="Graphic 4">
            <a:extLst>
              <a:ext uri="{FF2B5EF4-FFF2-40B4-BE49-F238E27FC236}">
                <a16:creationId xmlns:a16="http://schemas.microsoft.com/office/drawing/2014/main" id="{8AEACA69-F2FD-455F-ECBB-AC6EB97C1E8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15666" y="274842"/>
            <a:ext cx="1618293" cy="279368"/>
          </a:xfrm>
          <a:prstGeom prst="rect">
            <a:avLst/>
          </a:prstGeom>
        </p:spPr>
      </p:pic>
      <p:sp>
        <p:nvSpPr>
          <p:cNvPr id="6" name="Text Placeholder 3">
            <a:extLst>
              <a:ext uri="{FF2B5EF4-FFF2-40B4-BE49-F238E27FC236}">
                <a16:creationId xmlns:a16="http://schemas.microsoft.com/office/drawing/2014/main" id="{CA88E4AA-DE72-26E9-D0F0-2AA8E26CB73F}"/>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3" name="Picture 2">
            <a:extLst>
              <a:ext uri="{FF2B5EF4-FFF2-40B4-BE49-F238E27FC236}">
                <a16:creationId xmlns:a16="http://schemas.microsoft.com/office/drawing/2014/main" id="{C4BE8EB5-31D8-297F-8E81-5C46D14EEC53}"/>
              </a:ext>
            </a:extLst>
          </p:cNvPr>
          <p:cNvPicPr>
            <a:picLocks noChangeAspect="1"/>
          </p:cNvPicPr>
          <p:nvPr userDrawn="1"/>
        </p:nvPicPr>
        <p:blipFill>
          <a:blip r:embed="rId6"/>
          <a:stretch>
            <a:fillRect/>
          </a:stretch>
        </p:blipFill>
        <p:spPr>
          <a:xfrm>
            <a:off x="8257087" y="171339"/>
            <a:ext cx="437048" cy="243187"/>
          </a:xfrm>
          <a:prstGeom prst="rect">
            <a:avLst/>
          </a:prstGeom>
        </p:spPr>
      </p:pic>
    </p:spTree>
    <p:extLst>
      <p:ext uri="{BB962C8B-B14F-4D97-AF65-F5344CB8AC3E}">
        <p14:creationId xmlns:p14="http://schemas.microsoft.com/office/powerpoint/2010/main" val="4173171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hapter_Slide_07">
    <p:bg>
      <p:bgPr>
        <a:solidFill>
          <a:srgbClr val="00003A"/>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E63B611-1D46-ED4C-B02F-55ECB3B013E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6761"/>
            <a:ext cx="9144000" cy="5143500"/>
          </a:xfrm>
          <a:prstGeom prst="rect">
            <a:avLst/>
          </a:prstGeom>
        </p:spPr>
      </p:pic>
      <p:sp>
        <p:nvSpPr>
          <p:cNvPr id="4" name="Rectangle 3">
            <a:extLst>
              <a:ext uri="{FF2B5EF4-FFF2-40B4-BE49-F238E27FC236}">
                <a16:creationId xmlns:a16="http://schemas.microsoft.com/office/drawing/2014/main" id="{1FA4BA7C-1975-6276-0602-BDA8ACFE1941}"/>
              </a:ext>
            </a:extLst>
          </p:cNvPr>
          <p:cNvSpPr/>
          <p:nvPr userDrawn="1"/>
        </p:nvSpPr>
        <p:spPr>
          <a:xfrm>
            <a:off x="0" y="6761"/>
            <a:ext cx="9144000" cy="5143500"/>
          </a:xfrm>
          <a:prstGeom prst="rect">
            <a:avLst/>
          </a:prstGeom>
          <a:gradFill>
            <a:gsLst>
              <a:gs pos="14000">
                <a:srgbClr val="00003A">
                  <a:alpha val="82014"/>
                </a:srgbClr>
              </a:gs>
              <a:gs pos="100000">
                <a:srgbClr val="73FEF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4" name="Text Placeholder 23">
            <a:extLst>
              <a:ext uri="{FF2B5EF4-FFF2-40B4-BE49-F238E27FC236}">
                <a16:creationId xmlns:a16="http://schemas.microsoft.com/office/drawing/2014/main" id="{131B4948-ED7E-E0AF-840E-659F29F26B88}"/>
              </a:ext>
            </a:extLst>
          </p:cNvPr>
          <p:cNvSpPr>
            <a:spLocks noGrp="1"/>
          </p:cNvSpPr>
          <p:nvPr>
            <p:ph type="body" sz="quarter" idx="11" hasCustomPrompt="1"/>
          </p:nvPr>
        </p:nvSpPr>
        <p:spPr>
          <a:xfrm>
            <a:off x="874495" y="2142872"/>
            <a:ext cx="6465535" cy="332405"/>
          </a:xfrm>
          <a:prstGeom prst="rect">
            <a:avLst/>
          </a:prstGeom>
        </p:spPr>
        <p:txBody>
          <a:bodyPr/>
          <a:lstStyle>
            <a:lvl1pPr marL="0" indent="0" algn="l">
              <a:buNone/>
              <a:defRPr sz="2100" b="1">
                <a:solidFill>
                  <a:schemeClr val="bg1"/>
                </a:solidFill>
                <a:latin typeface="Arial" panose="020B0604020202020204" pitchFamily="34" charset="0"/>
                <a:cs typeface="Arial" panose="020B0604020202020204" pitchFamily="34" charset="0"/>
              </a:defRPr>
            </a:lvl1pPr>
            <a:lvl2pPr marL="171446" indent="0">
              <a:buNone/>
              <a:defRPr>
                <a:solidFill>
                  <a:schemeClr val="bg1"/>
                </a:solidFill>
                <a:latin typeface="Arial" panose="020B0604020202020204" pitchFamily="34" charset="0"/>
                <a:cs typeface="Arial" panose="020B0604020202020204" pitchFamily="34" charset="0"/>
              </a:defRPr>
            </a:lvl2pPr>
            <a:lvl3pPr marL="342892" indent="0">
              <a:buNone/>
              <a:defRPr>
                <a:solidFill>
                  <a:schemeClr val="bg1"/>
                </a:solidFill>
                <a:latin typeface="Arial" panose="020B0604020202020204" pitchFamily="34" charset="0"/>
                <a:cs typeface="Arial" panose="020B0604020202020204" pitchFamily="34" charset="0"/>
              </a:defRPr>
            </a:lvl3pPr>
            <a:lvl4pPr marL="514337" indent="0">
              <a:buNone/>
              <a:defRPr>
                <a:solidFill>
                  <a:schemeClr val="bg1"/>
                </a:solidFill>
                <a:latin typeface="Arial" panose="020B0604020202020204" pitchFamily="34" charset="0"/>
                <a:cs typeface="Arial" panose="020B0604020202020204" pitchFamily="34" charset="0"/>
              </a:defRPr>
            </a:lvl4pPr>
            <a:lvl5pPr marL="685783" indent="0">
              <a:buNone/>
              <a:defRPr>
                <a:solidFill>
                  <a:schemeClr val="bg1"/>
                </a:solidFill>
                <a:latin typeface="Arial" panose="020B0604020202020204" pitchFamily="34" charset="0"/>
                <a:cs typeface="Arial" panose="020B0604020202020204" pitchFamily="34" charset="0"/>
              </a:defRPr>
            </a:lvl5pPr>
          </a:lstStyle>
          <a:p>
            <a:pPr marL="0" marR="0" lvl="0" indent="0" algn="l" defTabSz="342892" rtl="0" eaLnBrk="1" fontAlgn="auto" latinLnBrk="0" hangingPunct="1">
              <a:lnSpc>
                <a:spcPct val="90000"/>
              </a:lnSpc>
              <a:spcBef>
                <a:spcPts val="375"/>
              </a:spcBef>
              <a:spcAft>
                <a:spcPts val="0"/>
              </a:spcAft>
              <a:buClrTx/>
              <a:buSzTx/>
              <a:buFont typeface="Arial" panose="020B0604020202020204" pitchFamily="34" charset="0"/>
              <a:buNone/>
              <a:tabLst/>
              <a:defRPr/>
            </a:pPr>
            <a:r>
              <a:rPr lang="en-GB"/>
              <a:t>Production and Logistics</a:t>
            </a:r>
          </a:p>
          <a:p>
            <a:pPr lvl="0"/>
            <a:endParaRPr lang="en-GB"/>
          </a:p>
        </p:txBody>
      </p:sp>
      <p:sp>
        <p:nvSpPr>
          <p:cNvPr id="11" name="Text Placeholder 17">
            <a:extLst>
              <a:ext uri="{FF2B5EF4-FFF2-40B4-BE49-F238E27FC236}">
                <a16:creationId xmlns:a16="http://schemas.microsoft.com/office/drawing/2014/main" id="{163AC869-89C1-474C-8E3A-D30F49245C27}"/>
              </a:ext>
            </a:extLst>
          </p:cNvPr>
          <p:cNvSpPr>
            <a:spLocks noGrp="1"/>
          </p:cNvSpPr>
          <p:nvPr>
            <p:ph type="body" sz="quarter" idx="10" hasCustomPrompt="1"/>
          </p:nvPr>
        </p:nvSpPr>
        <p:spPr>
          <a:xfrm>
            <a:off x="874495" y="1218665"/>
            <a:ext cx="2184400" cy="827734"/>
          </a:xfrm>
          <a:prstGeom prst="rect">
            <a:avLst/>
          </a:prstGeom>
        </p:spPr>
        <p:txBody>
          <a:bodyPr/>
          <a:lstStyle>
            <a:lvl1pPr marL="0" indent="0" algn="l">
              <a:buNone/>
              <a:defRPr sz="6600" b="1" i="0">
                <a:solidFill>
                  <a:srgbClr val="C9FF83"/>
                </a:solidFill>
                <a:latin typeface="Arial Black" panose="020B0604020202020204" pitchFamily="34" charset="0"/>
                <a:cs typeface="Arial Black" panose="020B0604020202020204" pitchFamily="34" charset="0"/>
              </a:defRPr>
            </a:lvl1pPr>
            <a:lvl2pPr marL="171446" indent="0">
              <a:buNone/>
              <a:defRPr>
                <a:solidFill>
                  <a:srgbClr val="29E7D6"/>
                </a:solidFill>
              </a:defRPr>
            </a:lvl2pPr>
            <a:lvl3pPr marL="342892" indent="0">
              <a:buNone/>
              <a:defRPr>
                <a:solidFill>
                  <a:srgbClr val="29E7D6"/>
                </a:solidFill>
              </a:defRPr>
            </a:lvl3pPr>
            <a:lvl4pPr marL="514337" indent="0">
              <a:buNone/>
              <a:defRPr>
                <a:solidFill>
                  <a:srgbClr val="29E7D6"/>
                </a:solidFill>
              </a:defRPr>
            </a:lvl4pPr>
            <a:lvl5pPr marL="685783" indent="0">
              <a:buNone/>
              <a:defRPr>
                <a:solidFill>
                  <a:srgbClr val="29E7D6"/>
                </a:solidFill>
              </a:defRPr>
            </a:lvl5pPr>
          </a:lstStyle>
          <a:p>
            <a:pPr lvl="0"/>
            <a:r>
              <a:rPr lang="en-GB"/>
              <a:t>04</a:t>
            </a:r>
          </a:p>
        </p:txBody>
      </p:sp>
      <p:sp>
        <p:nvSpPr>
          <p:cNvPr id="14" name="Text Placeholder 23">
            <a:extLst>
              <a:ext uri="{FF2B5EF4-FFF2-40B4-BE49-F238E27FC236}">
                <a16:creationId xmlns:a16="http://schemas.microsoft.com/office/drawing/2014/main" id="{EDE03D95-48CB-0848-8207-BDE6809ACE96}"/>
              </a:ext>
            </a:extLst>
          </p:cNvPr>
          <p:cNvSpPr>
            <a:spLocks noGrp="1"/>
          </p:cNvSpPr>
          <p:nvPr>
            <p:ph type="body" sz="quarter" idx="12" hasCustomPrompt="1"/>
          </p:nvPr>
        </p:nvSpPr>
        <p:spPr>
          <a:xfrm>
            <a:off x="874495" y="2571750"/>
            <a:ext cx="6465536" cy="332405"/>
          </a:xfrm>
          <a:prstGeom prst="rect">
            <a:avLst/>
          </a:prstGeom>
        </p:spPr>
        <p:txBody>
          <a:bodyPr/>
          <a:lstStyle>
            <a:lvl1pPr marL="0" indent="0" algn="l">
              <a:buNone/>
              <a:defRPr sz="1600" b="0">
                <a:solidFill>
                  <a:srgbClr val="C9FF83"/>
                </a:solidFill>
                <a:latin typeface="Arial" panose="020B0604020202020204" pitchFamily="34" charset="0"/>
                <a:cs typeface="Arial" panose="020B0604020202020204" pitchFamily="34" charset="0"/>
              </a:defRPr>
            </a:lvl1pPr>
            <a:lvl2pPr marL="171446" indent="0">
              <a:buNone/>
              <a:defRPr>
                <a:solidFill>
                  <a:schemeClr val="bg1"/>
                </a:solidFill>
                <a:latin typeface="Arial" panose="020B0604020202020204" pitchFamily="34" charset="0"/>
                <a:cs typeface="Arial" panose="020B0604020202020204" pitchFamily="34" charset="0"/>
              </a:defRPr>
            </a:lvl2pPr>
            <a:lvl3pPr marL="342892" indent="0">
              <a:buNone/>
              <a:defRPr>
                <a:solidFill>
                  <a:schemeClr val="bg1"/>
                </a:solidFill>
                <a:latin typeface="Arial" panose="020B0604020202020204" pitchFamily="34" charset="0"/>
                <a:cs typeface="Arial" panose="020B0604020202020204" pitchFamily="34" charset="0"/>
              </a:defRPr>
            </a:lvl3pPr>
            <a:lvl4pPr marL="514337" indent="0">
              <a:buNone/>
              <a:defRPr>
                <a:solidFill>
                  <a:schemeClr val="bg1"/>
                </a:solidFill>
                <a:latin typeface="Arial" panose="020B0604020202020204" pitchFamily="34" charset="0"/>
                <a:cs typeface="Arial" panose="020B0604020202020204" pitchFamily="34" charset="0"/>
              </a:defRPr>
            </a:lvl4pPr>
            <a:lvl5pPr marL="685783" indent="0">
              <a:buNone/>
              <a:defRPr>
                <a:solidFill>
                  <a:schemeClr val="bg1"/>
                </a:solidFill>
                <a:latin typeface="Arial" panose="020B0604020202020204" pitchFamily="34" charset="0"/>
                <a:cs typeface="Arial" panose="020B0604020202020204" pitchFamily="34" charset="0"/>
              </a:defRPr>
            </a:lvl5pPr>
          </a:lstStyle>
          <a:p>
            <a:pPr lvl="0"/>
            <a:r>
              <a:rPr lang="en-GB"/>
              <a:t>Subtitle</a:t>
            </a:r>
          </a:p>
        </p:txBody>
      </p:sp>
      <p:pic>
        <p:nvPicPr>
          <p:cNvPr id="2" name="Picture 1">
            <a:extLst>
              <a:ext uri="{FF2B5EF4-FFF2-40B4-BE49-F238E27FC236}">
                <a16:creationId xmlns:a16="http://schemas.microsoft.com/office/drawing/2014/main" id="{EFDE08F3-A87B-6B4B-A749-7B7D282978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4495" y="3000629"/>
            <a:ext cx="444299" cy="484172"/>
          </a:xfrm>
          <a:prstGeom prst="rect">
            <a:avLst/>
          </a:prstGeom>
        </p:spPr>
      </p:pic>
      <p:pic>
        <p:nvPicPr>
          <p:cNvPr id="5" name="Graphic 4">
            <a:extLst>
              <a:ext uri="{FF2B5EF4-FFF2-40B4-BE49-F238E27FC236}">
                <a16:creationId xmlns:a16="http://schemas.microsoft.com/office/drawing/2014/main" id="{17742FD6-9DEE-E03B-D8FA-BAD9D185E5FE}"/>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15666" y="274842"/>
            <a:ext cx="1618293" cy="279368"/>
          </a:xfrm>
          <a:prstGeom prst="rect">
            <a:avLst/>
          </a:prstGeom>
        </p:spPr>
      </p:pic>
      <p:sp>
        <p:nvSpPr>
          <p:cNvPr id="6" name="Text Placeholder 3">
            <a:extLst>
              <a:ext uri="{FF2B5EF4-FFF2-40B4-BE49-F238E27FC236}">
                <a16:creationId xmlns:a16="http://schemas.microsoft.com/office/drawing/2014/main" id="{D1AD4A0A-A16B-7510-8035-6B13A3D6740C}"/>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3" name="Picture 2">
            <a:extLst>
              <a:ext uri="{FF2B5EF4-FFF2-40B4-BE49-F238E27FC236}">
                <a16:creationId xmlns:a16="http://schemas.microsoft.com/office/drawing/2014/main" id="{B0D060EE-D949-3DF4-7F56-A99BB77F657B}"/>
              </a:ext>
            </a:extLst>
          </p:cNvPr>
          <p:cNvPicPr>
            <a:picLocks noChangeAspect="1"/>
          </p:cNvPicPr>
          <p:nvPr userDrawn="1"/>
        </p:nvPicPr>
        <p:blipFill>
          <a:blip r:embed="rId6"/>
          <a:stretch>
            <a:fillRect/>
          </a:stretch>
        </p:blipFill>
        <p:spPr>
          <a:xfrm>
            <a:off x="8257087" y="171339"/>
            <a:ext cx="437048" cy="243187"/>
          </a:xfrm>
          <a:prstGeom prst="rect">
            <a:avLst/>
          </a:prstGeom>
        </p:spPr>
      </p:pic>
    </p:spTree>
    <p:extLst>
      <p:ext uri="{BB962C8B-B14F-4D97-AF65-F5344CB8AC3E}">
        <p14:creationId xmlns:p14="http://schemas.microsoft.com/office/powerpoint/2010/main" val="22938439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hapter_Slide_07">
    <p:bg>
      <p:bgPr>
        <a:solidFill>
          <a:srgbClr val="00003A"/>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AE7F578-831C-9E4D-9A23-45E4DAEA06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0076"/>
            <a:ext cx="9144000" cy="5143500"/>
          </a:xfrm>
          <a:prstGeom prst="rect">
            <a:avLst/>
          </a:prstGeom>
        </p:spPr>
      </p:pic>
      <p:pic>
        <p:nvPicPr>
          <p:cNvPr id="12" name="Picture 11">
            <a:extLst>
              <a:ext uri="{FF2B5EF4-FFF2-40B4-BE49-F238E27FC236}">
                <a16:creationId xmlns:a16="http://schemas.microsoft.com/office/drawing/2014/main" id="{0E63B611-1D46-ED4C-B02F-55ECB3B013E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 y="1"/>
            <a:ext cx="9144000" cy="5143500"/>
          </a:xfrm>
          <a:prstGeom prst="rect">
            <a:avLst/>
          </a:prstGeom>
        </p:spPr>
      </p:pic>
      <p:sp>
        <p:nvSpPr>
          <p:cNvPr id="4" name="Rectangle 3">
            <a:extLst>
              <a:ext uri="{FF2B5EF4-FFF2-40B4-BE49-F238E27FC236}">
                <a16:creationId xmlns:a16="http://schemas.microsoft.com/office/drawing/2014/main" id="{BE50DB07-3A5C-8347-7787-78EAC185D92E}"/>
              </a:ext>
            </a:extLst>
          </p:cNvPr>
          <p:cNvSpPr/>
          <p:nvPr userDrawn="1"/>
        </p:nvSpPr>
        <p:spPr>
          <a:xfrm>
            <a:off x="0" y="0"/>
            <a:ext cx="9144000" cy="5143500"/>
          </a:xfrm>
          <a:prstGeom prst="rect">
            <a:avLst/>
          </a:prstGeom>
          <a:gradFill>
            <a:gsLst>
              <a:gs pos="14000">
                <a:srgbClr val="00003A">
                  <a:alpha val="93576"/>
                </a:srgbClr>
              </a:gs>
              <a:gs pos="100000">
                <a:srgbClr val="73FEF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4" name="Text Placeholder 23">
            <a:extLst>
              <a:ext uri="{FF2B5EF4-FFF2-40B4-BE49-F238E27FC236}">
                <a16:creationId xmlns:a16="http://schemas.microsoft.com/office/drawing/2014/main" id="{131B4948-ED7E-E0AF-840E-659F29F26B88}"/>
              </a:ext>
            </a:extLst>
          </p:cNvPr>
          <p:cNvSpPr>
            <a:spLocks noGrp="1"/>
          </p:cNvSpPr>
          <p:nvPr>
            <p:ph type="body" sz="quarter" idx="11" hasCustomPrompt="1"/>
          </p:nvPr>
        </p:nvSpPr>
        <p:spPr>
          <a:xfrm>
            <a:off x="874495" y="2142872"/>
            <a:ext cx="6465535" cy="332405"/>
          </a:xfrm>
          <a:prstGeom prst="rect">
            <a:avLst/>
          </a:prstGeom>
        </p:spPr>
        <p:txBody>
          <a:bodyPr/>
          <a:lstStyle>
            <a:lvl1pPr marL="0" indent="0" algn="l">
              <a:buNone/>
              <a:defRPr sz="2100" b="1">
                <a:solidFill>
                  <a:schemeClr val="bg1"/>
                </a:solidFill>
                <a:latin typeface="Arial" panose="020B0604020202020204" pitchFamily="34" charset="0"/>
                <a:cs typeface="Arial" panose="020B0604020202020204" pitchFamily="34" charset="0"/>
              </a:defRPr>
            </a:lvl1pPr>
            <a:lvl2pPr marL="171446" indent="0">
              <a:buNone/>
              <a:defRPr>
                <a:solidFill>
                  <a:schemeClr val="bg1"/>
                </a:solidFill>
                <a:latin typeface="Arial" panose="020B0604020202020204" pitchFamily="34" charset="0"/>
                <a:cs typeface="Arial" panose="020B0604020202020204" pitchFamily="34" charset="0"/>
              </a:defRPr>
            </a:lvl2pPr>
            <a:lvl3pPr marL="342892" indent="0">
              <a:buNone/>
              <a:defRPr>
                <a:solidFill>
                  <a:schemeClr val="bg1"/>
                </a:solidFill>
                <a:latin typeface="Arial" panose="020B0604020202020204" pitchFamily="34" charset="0"/>
                <a:cs typeface="Arial" panose="020B0604020202020204" pitchFamily="34" charset="0"/>
              </a:defRPr>
            </a:lvl3pPr>
            <a:lvl4pPr marL="514337" indent="0">
              <a:buNone/>
              <a:defRPr>
                <a:solidFill>
                  <a:schemeClr val="bg1"/>
                </a:solidFill>
                <a:latin typeface="Arial" panose="020B0604020202020204" pitchFamily="34" charset="0"/>
                <a:cs typeface="Arial" panose="020B0604020202020204" pitchFamily="34" charset="0"/>
              </a:defRPr>
            </a:lvl4pPr>
            <a:lvl5pPr marL="685783" indent="0">
              <a:buNone/>
              <a:defRPr>
                <a:solidFill>
                  <a:schemeClr val="bg1"/>
                </a:solidFill>
                <a:latin typeface="Arial" panose="020B0604020202020204" pitchFamily="34" charset="0"/>
                <a:cs typeface="Arial" panose="020B0604020202020204" pitchFamily="34" charset="0"/>
              </a:defRPr>
            </a:lvl5pPr>
          </a:lstStyle>
          <a:p>
            <a:pPr marL="0" marR="0" lvl="0" indent="0" algn="l" defTabSz="342892" rtl="0" eaLnBrk="1" fontAlgn="auto" latinLnBrk="0" hangingPunct="1">
              <a:lnSpc>
                <a:spcPct val="90000"/>
              </a:lnSpc>
              <a:spcBef>
                <a:spcPts val="375"/>
              </a:spcBef>
              <a:spcAft>
                <a:spcPts val="0"/>
              </a:spcAft>
              <a:buClrTx/>
              <a:buSzTx/>
              <a:buFont typeface="Arial" panose="020B0604020202020204" pitchFamily="34" charset="0"/>
              <a:buNone/>
              <a:tabLst/>
              <a:defRPr/>
            </a:pPr>
            <a:r>
              <a:rPr lang="en-GB"/>
              <a:t>Autonomous driving</a:t>
            </a:r>
          </a:p>
          <a:p>
            <a:pPr lvl="0"/>
            <a:endParaRPr lang="en-GB"/>
          </a:p>
        </p:txBody>
      </p:sp>
      <p:sp>
        <p:nvSpPr>
          <p:cNvPr id="11" name="Text Placeholder 17">
            <a:extLst>
              <a:ext uri="{FF2B5EF4-FFF2-40B4-BE49-F238E27FC236}">
                <a16:creationId xmlns:a16="http://schemas.microsoft.com/office/drawing/2014/main" id="{163AC869-89C1-474C-8E3A-D30F49245C27}"/>
              </a:ext>
            </a:extLst>
          </p:cNvPr>
          <p:cNvSpPr>
            <a:spLocks noGrp="1"/>
          </p:cNvSpPr>
          <p:nvPr>
            <p:ph type="body" sz="quarter" idx="10" hasCustomPrompt="1"/>
          </p:nvPr>
        </p:nvSpPr>
        <p:spPr>
          <a:xfrm>
            <a:off x="874495" y="1218665"/>
            <a:ext cx="2184400" cy="827734"/>
          </a:xfrm>
          <a:prstGeom prst="rect">
            <a:avLst/>
          </a:prstGeom>
        </p:spPr>
        <p:txBody>
          <a:bodyPr/>
          <a:lstStyle>
            <a:lvl1pPr marL="0" indent="0" algn="l">
              <a:buNone/>
              <a:defRPr sz="6600" b="1" i="0">
                <a:solidFill>
                  <a:srgbClr val="C9FF83"/>
                </a:solidFill>
                <a:latin typeface="Arial Black" panose="020B0604020202020204" pitchFamily="34" charset="0"/>
                <a:cs typeface="Arial Black" panose="020B0604020202020204" pitchFamily="34" charset="0"/>
              </a:defRPr>
            </a:lvl1pPr>
            <a:lvl2pPr marL="171446" indent="0">
              <a:buNone/>
              <a:defRPr>
                <a:solidFill>
                  <a:srgbClr val="29E7D6"/>
                </a:solidFill>
              </a:defRPr>
            </a:lvl2pPr>
            <a:lvl3pPr marL="342892" indent="0">
              <a:buNone/>
              <a:defRPr>
                <a:solidFill>
                  <a:srgbClr val="29E7D6"/>
                </a:solidFill>
              </a:defRPr>
            </a:lvl3pPr>
            <a:lvl4pPr marL="514337" indent="0">
              <a:buNone/>
              <a:defRPr>
                <a:solidFill>
                  <a:srgbClr val="29E7D6"/>
                </a:solidFill>
              </a:defRPr>
            </a:lvl4pPr>
            <a:lvl5pPr marL="685783" indent="0">
              <a:buNone/>
              <a:defRPr>
                <a:solidFill>
                  <a:srgbClr val="29E7D6"/>
                </a:solidFill>
              </a:defRPr>
            </a:lvl5pPr>
          </a:lstStyle>
          <a:p>
            <a:pPr lvl="0"/>
            <a:r>
              <a:rPr lang="en-GB"/>
              <a:t>05</a:t>
            </a:r>
          </a:p>
        </p:txBody>
      </p:sp>
      <p:sp>
        <p:nvSpPr>
          <p:cNvPr id="14" name="Text Placeholder 23">
            <a:extLst>
              <a:ext uri="{FF2B5EF4-FFF2-40B4-BE49-F238E27FC236}">
                <a16:creationId xmlns:a16="http://schemas.microsoft.com/office/drawing/2014/main" id="{EDE03D95-48CB-0848-8207-BDE6809ACE96}"/>
              </a:ext>
            </a:extLst>
          </p:cNvPr>
          <p:cNvSpPr>
            <a:spLocks noGrp="1"/>
          </p:cNvSpPr>
          <p:nvPr>
            <p:ph type="body" sz="quarter" idx="12" hasCustomPrompt="1"/>
          </p:nvPr>
        </p:nvSpPr>
        <p:spPr>
          <a:xfrm>
            <a:off x="874495" y="2571750"/>
            <a:ext cx="6465536" cy="332405"/>
          </a:xfrm>
          <a:prstGeom prst="rect">
            <a:avLst/>
          </a:prstGeom>
        </p:spPr>
        <p:txBody>
          <a:bodyPr/>
          <a:lstStyle>
            <a:lvl1pPr marL="0" indent="0" algn="l">
              <a:buNone/>
              <a:defRPr sz="1600" b="0">
                <a:solidFill>
                  <a:srgbClr val="C9FF83"/>
                </a:solidFill>
                <a:latin typeface="Arial" panose="020B0604020202020204" pitchFamily="34" charset="0"/>
                <a:cs typeface="Arial" panose="020B0604020202020204" pitchFamily="34" charset="0"/>
              </a:defRPr>
            </a:lvl1pPr>
            <a:lvl2pPr marL="171446" indent="0">
              <a:buNone/>
              <a:defRPr>
                <a:solidFill>
                  <a:schemeClr val="bg1"/>
                </a:solidFill>
                <a:latin typeface="Arial" panose="020B0604020202020204" pitchFamily="34" charset="0"/>
                <a:cs typeface="Arial" panose="020B0604020202020204" pitchFamily="34" charset="0"/>
              </a:defRPr>
            </a:lvl2pPr>
            <a:lvl3pPr marL="342892" indent="0">
              <a:buNone/>
              <a:defRPr>
                <a:solidFill>
                  <a:schemeClr val="bg1"/>
                </a:solidFill>
                <a:latin typeface="Arial" panose="020B0604020202020204" pitchFamily="34" charset="0"/>
                <a:cs typeface="Arial" panose="020B0604020202020204" pitchFamily="34" charset="0"/>
              </a:defRPr>
            </a:lvl3pPr>
            <a:lvl4pPr marL="514337" indent="0">
              <a:buNone/>
              <a:defRPr>
                <a:solidFill>
                  <a:schemeClr val="bg1"/>
                </a:solidFill>
                <a:latin typeface="Arial" panose="020B0604020202020204" pitchFamily="34" charset="0"/>
                <a:cs typeface="Arial" panose="020B0604020202020204" pitchFamily="34" charset="0"/>
              </a:defRPr>
            </a:lvl4pPr>
            <a:lvl5pPr marL="685783" indent="0">
              <a:buNone/>
              <a:defRPr>
                <a:solidFill>
                  <a:schemeClr val="bg1"/>
                </a:solidFill>
                <a:latin typeface="Arial" panose="020B0604020202020204" pitchFamily="34" charset="0"/>
                <a:cs typeface="Arial" panose="020B0604020202020204" pitchFamily="34" charset="0"/>
              </a:defRPr>
            </a:lvl5pPr>
          </a:lstStyle>
          <a:p>
            <a:pPr lvl="0"/>
            <a:r>
              <a:rPr lang="en-GB"/>
              <a:t>Subtitle</a:t>
            </a:r>
          </a:p>
        </p:txBody>
      </p:sp>
      <p:pic>
        <p:nvPicPr>
          <p:cNvPr id="2" name="Picture 1">
            <a:extLst>
              <a:ext uri="{FF2B5EF4-FFF2-40B4-BE49-F238E27FC236}">
                <a16:creationId xmlns:a16="http://schemas.microsoft.com/office/drawing/2014/main" id="{06999517-B7C0-AF46-B089-3BF6A97CE58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74495" y="3000628"/>
            <a:ext cx="404972" cy="404972"/>
          </a:xfrm>
          <a:prstGeom prst="rect">
            <a:avLst/>
          </a:prstGeom>
        </p:spPr>
      </p:pic>
      <p:pic>
        <p:nvPicPr>
          <p:cNvPr id="5" name="Graphic 4">
            <a:extLst>
              <a:ext uri="{FF2B5EF4-FFF2-40B4-BE49-F238E27FC236}">
                <a16:creationId xmlns:a16="http://schemas.microsoft.com/office/drawing/2014/main" id="{15888CCC-5DF5-13D9-01EB-4704B13887B4}"/>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15666" y="274842"/>
            <a:ext cx="1618293" cy="279368"/>
          </a:xfrm>
          <a:prstGeom prst="rect">
            <a:avLst/>
          </a:prstGeom>
        </p:spPr>
      </p:pic>
      <p:sp>
        <p:nvSpPr>
          <p:cNvPr id="6" name="Text Placeholder 3">
            <a:extLst>
              <a:ext uri="{FF2B5EF4-FFF2-40B4-BE49-F238E27FC236}">
                <a16:creationId xmlns:a16="http://schemas.microsoft.com/office/drawing/2014/main" id="{40EE950B-FABE-80D5-E1AD-FD28404689B5}"/>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3" name="Picture 2">
            <a:extLst>
              <a:ext uri="{FF2B5EF4-FFF2-40B4-BE49-F238E27FC236}">
                <a16:creationId xmlns:a16="http://schemas.microsoft.com/office/drawing/2014/main" id="{C2946EC7-F564-BDF9-00B8-8B89B4C21A0A}"/>
              </a:ext>
            </a:extLst>
          </p:cNvPr>
          <p:cNvPicPr>
            <a:picLocks noChangeAspect="1"/>
          </p:cNvPicPr>
          <p:nvPr userDrawn="1"/>
        </p:nvPicPr>
        <p:blipFill>
          <a:blip r:embed="rId7"/>
          <a:stretch>
            <a:fillRect/>
          </a:stretch>
        </p:blipFill>
        <p:spPr>
          <a:xfrm>
            <a:off x="8257087" y="171339"/>
            <a:ext cx="437048" cy="243187"/>
          </a:xfrm>
          <a:prstGeom prst="rect">
            <a:avLst/>
          </a:prstGeom>
        </p:spPr>
      </p:pic>
    </p:spTree>
    <p:extLst>
      <p:ext uri="{BB962C8B-B14F-4D97-AF65-F5344CB8AC3E}">
        <p14:creationId xmlns:p14="http://schemas.microsoft.com/office/powerpoint/2010/main" val="24163545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hapter_Slide_07">
    <p:bg>
      <p:bgPr>
        <a:solidFill>
          <a:srgbClr val="00003A"/>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FFC79DF-8477-2A4D-BBFD-C4EBD306E6A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879" y="6761"/>
            <a:ext cx="9144000" cy="5143500"/>
          </a:xfrm>
          <a:prstGeom prst="rect">
            <a:avLst/>
          </a:prstGeom>
        </p:spPr>
      </p:pic>
      <p:sp>
        <p:nvSpPr>
          <p:cNvPr id="4" name="Rectangle 3">
            <a:extLst>
              <a:ext uri="{FF2B5EF4-FFF2-40B4-BE49-F238E27FC236}">
                <a16:creationId xmlns:a16="http://schemas.microsoft.com/office/drawing/2014/main" id="{E208D958-4BA5-C00E-468F-B141E812E14F}"/>
              </a:ext>
            </a:extLst>
          </p:cNvPr>
          <p:cNvSpPr/>
          <p:nvPr userDrawn="1"/>
        </p:nvSpPr>
        <p:spPr>
          <a:xfrm>
            <a:off x="0" y="0"/>
            <a:ext cx="9144000" cy="5143500"/>
          </a:xfrm>
          <a:prstGeom prst="rect">
            <a:avLst/>
          </a:prstGeom>
          <a:gradFill>
            <a:gsLst>
              <a:gs pos="14000">
                <a:srgbClr val="00003A">
                  <a:alpha val="89103"/>
                </a:srgbClr>
              </a:gs>
              <a:gs pos="100000">
                <a:srgbClr val="73FEF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4" name="Text Placeholder 23">
            <a:extLst>
              <a:ext uri="{FF2B5EF4-FFF2-40B4-BE49-F238E27FC236}">
                <a16:creationId xmlns:a16="http://schemas.microsoft.com/office/drawing/2014/main" id="{131B4948-ED7E-E0AF-840E-659F29F26B88}"/>
              </a:ext>
            </a:extLst>
          </p:cNvPr>
          <p:cNvSpPr>
            <a:spLocks noGrp="1"/>
          </p:cNvSpPr>
          <p:nvPr>
            <p:ph type="body" sz="quarter" idx="11" hasCustomPrompt="1"/>
          </p:nvPr>
        </p:nvSpPr>
        <p:spPr>
          <a:xfrm>
            <a:off x="874495" y="2142872"/>
            <a:ext cx="6465535" cy="332405"/>
          </a:xfrm>
          <a:prstGeom prst="rect">
            <a:avLst/>
          </a:prstGeom>
        </p:spPr>
        <p:txBody>
          <a:bodyPr/>
          <a:lstStyle>
            <a:lvl1pPr marL="0" indent="0" algn="l">
              <a:buNone/>
              <a:defRPr sz="2100" b="1">
                <a:solidFill>
                  <a:schemeClr val="bg1"/>
                </a:solidFill>
                <a:latin typeface="Arial" panose="020B0604020202020204" pitchFamily="34" charset="0"/>
                <a:cs typeface="Arial" panose="020B0604020202020204" pitchFamily="34" charset="0"/>
              </a:defRPr>
            </a:lvl1pPr>
            <a:lvl2pPr marL="171446" indent="0">
              <a:buNone/>
              <a:defRPr>
                <a:solidFill>
                  <a:schemeClr val="bg1"/>
                </a:solidFill>
                <a:latin typeface="Arial" panose="020B0604020202020204" pitchFamily="34" charset="0"/>
                <a:cs typeface="Arial" panose="020B0604020202020204" pitchFamily="34" charset="0"/>
              </a:defRPr>
            </a:lvl2pPr>
            <a:lvl3pPr marL="342892" indent="0">
              <a:buNone/>
              <a:defRPr>
                <a:solidFill>
                  <a:schemeClr val="bg1"/>
                </a:solidFill>
                <a:latin typeface="Arial" panose="020B0604020202020204" pitchFamily="34" charset="0"/>
                <a:cs typeface="Arial" panose="020B0604020202020204" pitchFamily="34" charset="0"/>
              </a:defRPr>
            </a:lvl3pPr>
            <a:lvl4pPr marL="514337" indent="0">
              <a:buNone/>
              <a:defRPr>
                <a:solidFill>
                  <a:schemeClr val="bg1"/>
                </a:solidFill>
                <a:latin typeface="Arial" panose="020B0604020202020204" pitchFamily="34" charset="0"/>
                <a:cs typeface="Arial" panose="020B0604020202020204" pitchFamily="34" charset="0"/>
              </a:defRPr>
            </a:lvl4pPr>
            <a:lvl5pPr marL="685783" indent="0">
              <a:buNone/>
              <a:defRPr>
                <a:solidFill>
                  <a:schemeClr val="bg1"/>
                </a:solidFill>
                <a:latin typeface="Arial" panose="020B0604020202020204" pitchFamily="34" charset="0"/>
                <a:cs typeface="Arial" panose="020B0604020202020204" pitchFamily="34" charset="0"/>
              </a:defRPr>
            </a:lvl5pPr>
          </a:lstStyle>
          <a:p>
            <a:pPr marL="0" marR="0" lvl="0" indent="0" algn="l" defTabSz="342892" rtl="0" eaLnBrk="1" fontAlgn="auto" latinLnBrk="0" hangingPunct="1">
              <a:lnSpc>
                <a:spcPct val="90000"/>
              </a:lnSpc>
              <a:spcBef>
                <a:spcPts val="375"/>
              </a:spcBef>
              <a:spcAft>
                <a:spcPts val="0"/>
              </a:spcAft>
              <a:buClrTx/>
              <a:buSzTx/>
              <a:buFont typeface="Arial" panose="020B0604020202020204" pitchFamily="34" charset="0"/>
              <a:buNone/>
              <a:tabLst/>
              <a:defRPr/>
            </a:pPr>
            <a:r>
              <a:rPr lang="en-GB"/>
              <a:t>Marketing, sales and after sales</a:t>
            </a:r>
          </a:p>
          <a:p>
            <a:pPr lvl="0"/>
            <a:endParaRPr lang="en-GB"/>
          </a:p>
        </p:txBody>
      </p:sp>
      <p:sp>
        <p:nvSpPr>
          <p:cNvPr id="11" name="Text Placeholder 17">
            <a:extLst>
              <a:ext uri="{FF2B5EF4-FFF2-40B4-BE49-F238E27FC236}">
                <a16:creationId xmlns:a16="http://schemas.microsoft.com/office/drawing/2014/main" id="{163AC869-89C1-474C-8E3A-D30F49245C27}"/>
              </a:ext>
            </a:extLst>
          </p:cNvPr>
          <p:cNvSpPr>
            <a:spLocks noGrp="1"/>
          </p:cNvSpPr>
          <p:nvPr>
            <p:ph type="body" sz="quarter" idx="10" hasCustomPrompt="1"/>
          </p:nvPr>
        </p:nvSpPr>
        <p:spPr>
          <a:xfrm>
            <a:off x="874495" y="1218665"/>
            <a:ext cx="2184400" cy="827734"/>
          </a:xfrm>
          <a:prstGeom prst="rect">
            <a:avLst/>
          </a:prstGeom>
        </p:spPr>
        <p:txBody>
          <a:bodyPr/>
          <a:lstStyle>
            <a:lvl1pPr marL="0" indent="0" algn="l">
              <a:buNone/>
              <a:defRPr sz="6600" b="1" i="0">
                <a:solidFill>
                  <a:srgbClr val="C9FF83"/>
                </a:solidFill>
                <a:latin typeface="Arial Black" panose="020B0604020202020204" pitchFamily="34" charset="0"/>
                <a:cs typeface="Arial Black" panose="020B0604020202020204" pitchFamily="34" charset="0"/>
              </a:defRPr>
            </a:lvl1pPr>
            <a:lvl2pPr marL="171446" indent="0">
              <a:buNone/>
              <a:defRPr>
                <a:solidFill>
                  <a:srgbClr val="29E7D6"/>
                </a:solidFill>
              </a:defRPr>
            </a:lvl2pPr>
            <a:lvl3pPr marL="342892" indent="0">
              <a:buNone/>
              <a:defRPr>
                <a:solidFill>
                  <a:srgbClr val="29E7D6"/>
                </a:solidFill>
              </a:defRPr>
            </a:lvl3pPr>
            <a:lvl4pPr marL="514337" indent="0">
              <a:buNone/>
              <a:defRPr>
                <a:solidFill>
                  <a:srgbClr val="29E7D6"/>
                </a:solidFill>
              </a:defRPr>
            </a:lvl4pPr>
            <a:lvl5pPr marL="685783" indent="0">
              <a:buNone/>
              <a:defRPr>
                <a:solidFill>
                  <a:srgbClr val="29E7D6"/>
                </a:solidFill>
              </a:defRPr>
            </a:lvl5pPr>
          </a:lstStyle>
          <a:p>
            <a:pPr lvl="0"/>
            <a:r>
              <a:rPr lang="en-GB"/>
              <a:t>06</a:t>
            </a:r>
          </a:p>
        </p:txBody>
      </p:sp>
      <p:sp>
        <p:nvSpPr>
          <p:cNvPr id="14" name="Text Placeholder 23">
            <a:extLst>
              <a:ext uri="{FF2B5EF4-FFF2-40B4-BE49-F238E27FC236}">
                <a16:creationId xmlns:a16="http://schemas.microsoft.com/office/drawing/2014/main" id="{EDE03D95-48CB-0848-8207-BDE6809ACE96}"/>
              </a:ext>
            </a:extLst>
          </p:cNvPr>
          <p:cNvSpPr>
            <a:spLocks noGrp="1"/>
          </p:cNvSpPr>
          <p:nvPr>
            <p:ph type="body" sz="quarter" idx="12" hasCustomPrompt="1"/>
          </p:nvPr>
        </p:nvSpPr>
        <p:spPr>
          <a:xfrm>
            <a:off x="874495" y="2571750"/>
            <a:ext cx="6465536" cy="332405"/>
          </a:xfrm>
          <a:prstGeom prst="rect">
            <a:avLst/>
          </a:prstGeom>
        </p:spPr>
        <p:txBody>
          <a:bodyPr/>
          <a:lstStyle>
            <a:lvl1pPr marL="0" indent="0" algn="l">
              <a:buNone/>
              <a:defRPr sz="1600" b="0">
                <a:solidFill>
                  <a:srgbClr val="C9FF83"/>
                </a:solidFill>
                <a:latin typeface="Arial" panose="020B0604020202020204" pitchFamily="34" charset="0"/>
                <a:cs typeface="Arial" panose="020B0604020202020204" pitchFamily="34" charset="0"/>
              </a:defRPr>
            </a:lvl1pPr>
            <a:lvl2pPr marL="171446" indent="0">
              <a:buNone/>
              <a:defRPr>
                <a:solidFill>
                  <a:schemeClr val="bg1"/>
                </a:solidFill>
                <a:latin typeface="Arial" panose="020B0604020202020204" pitchFamily="34" charset="0"/>
                <a:cs typeface="Arial" panose="020B0604020202020204" pitchFamily="34" charset="0"/>
              </a:defRPr>
            </a:lvl2pPr>
            <a:lvl3pPr marL="342892" indent="0">
              <a:buNone/>
              <a:defRPr>
                <a:solidFill>
                  <a:schemeClr val="bg1"/>
                </a:solidFill>
                <a:latin typeface="Arial" panose="020B0604020202020204" pitchFamily="34" charset="0"/>
                <a:cs typeface="Arial" panose="020B0604020202020204" pitchFamily="34" charset="0"/>
              </a:defRPr>
            </a:lvl3pPr>
            <a:lvl4pPr marL="514337" indent="0">
              <a:buNone/>
              <a:defRPr>
                <a:solidFill>
                  <a:schemeClr val="bg1"/>
                </a:solidFill>
                <a:latin typeface="Arial" panose="020B0604020202020204" pitchFamily="34" charset="0"/>
                <a:cs typeface="Arial" panose="020B0604020202020204" pitchFamily="34" charset="0"/>
              </a:defRPr>
            </a:lvl4pPr>
            <a:lvl5pPr marL="685783" indent="0">
              <a:buNone/>
              <a:defRPr>
                <a:solidFill>
                  <a:schemeClr val="bg1"/>
                </a:solidFill>
                <a:latin typeface="Arial" panose="020B0604020202020204" pitchFamily="34" charset="0"/>
                <a:cs typeface="Arial" panose="020B0604020202020204" pitchFamily="34" charset="0"/>
              </a:defRPr>
            </a:lvl5pPr>
          </a:lstStyle>
          <a:p>
            <a:pPr lvl="0"/>
            <a:r>
              <a:rPr lang="en-GB"/>
              <a:t>Subtitle</a:t>
            </a:r>
          </a:p>
        </p:txBody>
      </p:sp>
      <p:pic>
        <p:nvPicPr>
          <p:cNvPr id="2" name="Picture 1">
            <a:extLst>
              <a:ext uri="{FF2B5EF4-FFF2-40B4-BE49-F238E27FC236}">
                <a16:creationId xmlns:a16="http://schemas.microsoft.com/office/drawing/2014/main" id="{7D2E44BF-F245-ED4C-A106-423A4E4A5EC1}"/>
              </a:ext>
            </a:extLst>
          </p:cNvPr>
          <p:cNvPicPr>
            <a:picLocks noChangeAspect="1"/>
          </p:cNvPicPr>
          <p:nvPr userDrawn="1"/>
        </p:nvPicPr>
        <p:blipFill>
          <a:blip r:embed="rId3"/>
          <a:stretch>
            <a:fillRect/>
          </a:stretch>
        </p:blipFill>
        <p:spPr>
          <a:xfrm>
            <a:off x="874495" y="3000628"/>
            <a:ext cx="537837" cy="390572"/>
          </a:xfrm>
          <a:prstGeom prst="rect">
            <a:avLst/>
          </a:prstGeom>
        </p:spPr>
      </p:pic>
      <p:pic>
        <p:nvPicPr>
          <p:cNvPr id="5" name="Graphic 4">
            <a:extLst>
              <a:ext uri="{FF2B5EF4-FFF2-40B4-BE49-F238E27FC236}">
                <a16:creationId xmlns:a16="http://schemas.microsoft.com/office/drawing/2014/main" id="{2DA879EC-1D3F-710F-CBF5-ED53ABC103A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15666" y="274842"/>
            <a:ext cx="1618293" cy="279368"/>
          </a:xfrm>
          <a:prstGeom prst="rect">
            <a:avLst/>
          </a:prstGeom>
        </p:spPr>
      </p:pic>
      <p:sp>
        <p:nvSpPr>
          <p:cNvPr id="6" name="Text Placeholder 3">
            <a:extLst>
              <a:ext uri="{FF2B5EF4-FFF2-40B4-BE49-F238E27FC236}">
                <a16:creationId xmlns:a16="http://schemas.microsoft.com/office/drawing/2014/main" id="{E06DED77-E121-3655-F723-D182D8084DBB}"/>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3" name="Picture 2">
            <a:extLst>
              <a:ext uri="{FF2B5EF4-FFF2-40B4-BE49-F238E27FC236}">
                <a16:creationId xmlns:a16="http://schemas.microsoft.com/office/drawing/2014/main" id="{67075602-7391-6106-1ADC-F5E92B67488C}"/>
              </a:ext>
            </a:extLst>
          </p:cNvPr>
          <p:cNvPicPr>
            <a:picLocks noChangeAspect="1"/>
          </p:cNvPicPr>
          <p:nvPr userDrawn="1"/>
        </p:nvPicPr>
        <p:blipFill>
          <a:blip r:embed="rId6"/>
          <a:stretch>
            <a:fillRect/>
          </a:stretch>
        </p:blipFill>
        <p:spPr>
          <a:xfrm>
            <a:off x="8257087" y="171339"/>
            <a:ext cx="437048" cy="243187"/>
          </a:xfrm>
          <a:prstGeom prst="rect">
            <a:avLst/>
          </a:prstGeom>
        </p:spPr>
      </p:pic>
    </p:spTree>
    <p:extLst>
      <p:ext uri="{BB962C8B-B14F-4D97-AF65-F5344CB8AC3E}">
        <p14:creationId xmlns:p14="http://schemas.microsoft.com/office/powerpoint/2010/main" val="30965857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Chapter_Slide_07">
    <p:bg>
      <p:bgPr>
        <a:solidFill>
          <a:srgbClr val="00003A"/>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E63B611-1D46-ED4C-B02F-55ECB3B013E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41E87B6F-3F5D-DFC8-A522-6921F088ED82}"/>
              </a:ext>
            </a:extLst>
          </p:cNvPr>
          <p:cNvSpPr/>
          <p:nvPr userDrawn="1"/>
        </p:nvSpPr>
        <p:spPr>
          <a:xfrm>
            <a:off x="0" y="0"/>
            <a:ext cx="9144000" cy="5143500"/>
          </a:xfrm>
          <a:prstGeom prst="rect">
            <a:avLst/>
          </a:prstGeom>
          <a:gradFill>
            <a:gsLst>
              <a:gs pos="14000">
                <a:srgbClr val="00003A">
                  <a:alpha val="75000"/>
                </a:srgbClr>
              </a:gs>
              <a:gs pos="100000">
                <a:srgbClr val="73FEF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4" name="Text Placeholder 23">
            <a:extLst>
              <a:ext uri="{FF2B5EF4-FFF2-40B4-BE49-F238E27FC236}">
                <a16:creationId xmlns:a16="http://schemas.microsoft.com/office/drawing/2014/main" id="{131B4948-ED7E-E0AF-840E-659F29F26B88}"/>
              </a:ext>
            </a:extLst>
          </p:cNvPr>
          <p:cNvSpPr>
            <a:spLocks noGrp="1"/>
          </p:cNvSpPr>
          <p:nvPr>
            <p:ph type="body" sz="quarter" idx="11" hasCustomPrompt="1"/>
          </p:nvPr>
        </p:nvSpPr>
        <p:spPr>
          <a:xfrm>
            <a:off x="874495" y="2142872"/>
            <a:ext cx="6465535" cy="332405"/>
          </a:xfrm>
          <a:prstGeom prst="rect">
            <a:avLst/>
          </a:prstGeom>
        </p:spPr>
        <p:txBody>
          <a:bodyPr/>
          <a:lstStyle>
            <a:lvl1pPr marL="0" indent="0" algn="l">
              <a:buNone/>
              <a:defRPr sz="2100" b="1">
                <a:solidFill>
                  <a:schemeClr val="bg1"/>
                </a:solidFill>
                <a:latin typeface="Arial" panose="020B0604020202020204" pitchFamily="34" charset="0"/>
                <a:cs typeface="Arial" panose="020B0604020202020204" pitchFamily="34" charset="0"/>
              </a:defRPr>
            </a:lvl1pPr>
            <a:lvl2pPr marL="171446" indent="0">
              <a:buNone/>
              <a:defRPr>
                <a:solidFill>
                  <a:schemeClr val="bg1"/>
                </a:solidFill>
                <a:latin typeface="Arial" panose="020B0604020202020204" pitchFamily="34" charset="0"/>
                <a:cs typeface="Arial" panose="020B0604020202020204" pitchFamily="34" charset="0"/>
              </a:defRPr>
            </a:lvl2pPr>
            <a:lvl3pPr marL="342892" indent="0">
              <a:buNone/>
              <a:defRPr>
                <a:solidFill>
                  <a:schemeClr val="bg1"/>
                </a:solidFill>
                <a:latin typeface="Arial" panose="020B0604020202020204" pitchFamily="34" charset="0"/>
                <a:cs typeface="Arial" panose="020B0604020202020204" pitchFamily="34" charset="0"/>
              </a:defRPr>
            </a:lvl3pPr>
            <a:lvl4pPr marL="514337" indent="0">
              <a:buNone/>
              <a:defRPr>
                <a:solidFill>
                  <a:schemeClr val="bg1"/>
                </a:solidFill>
                <a:latin typeface="Arial" panose="020B0604020202020204" pitchFamily="34" charset="0"/>
                <a:cs typeface="Arial" panose="020B0604020202020204" pitchFamily="34" charset="0"/>
              </a:defRPr>
            </a:lvl4pPr>
            <a:lvl5pPr marL="685783" indent="0">
              <a:buNone/>
              <a:defRPr>
                <a:solidFill>
                  <a:schemeClr val="bg1"/>
                </a:solidFill>
                <a:latin typeface="Arial" panose="020B0604020202020204" pitchFamily="34" charset="0"/>
                <a:cs typeface="Arial" panose="020B0604020202020204" pitchFamily="34" charset="0"/>
              </a:defRPr>
            </a:lvl5pPr>
          </a:lstStyle>
          <a:p>
            <a:pPr marL="0" marR="0" lvl="0" indent="0" algn="l" defTabSz="342892" rtl="0" eaLnBrk="1" fontAlgn="auto" latinLnBrk="0" hangingPunct="1">
              <a:lnSpc>
                <a:spcPct val="90000"/>
              </a:lnSpc>
              <a:spcBef>
                <a:spcPts val="375"/>
              </a:spcBef>
              <a:spcAft>
                <a:spcPts val="0"/>
              </a:spcAft>
              <a:buClrTx/>
              <a:buSzTx/>
              <a:buFont typeface="Arial" panose="020B0604020202020204" pitchFamily="34" charset="0"/>
              <a:buNone/>
              <a:tabLst/>
              <a:defRPr/>
            </a:pPr>
            <a:r>
              <a:rPr lang="en-GB"/>
              <a:t>Connected Car</a:t>
            </a:r>
          </a:p>
          <a:p>
            <a:pPr lvl="0"/>
            <a:endParaRPr lang="en-GB"/>
          </a:p>
        </p:txBody>
      </p:sp>
      <p:sp>
        <p:nvSpPr>
          <p:cNvPr id="11" name="Text Placeholder 17">
            <a:extLst>
              <a:ext uri="{FF2B5EF4-FFF2-40B4-BE49-F238E27FC236}">
                <a16:creationId xmlns:a16="http://schemas.microsoft.com/office/drawing/2014/main" id="{163AC869-89C1-474C-8E3A-D30F49245C27}"/>
              </a:ext>
            </a:extLst>
          </p:cNvPr>
          <p:cNvSpPr>
            <a:spLocks noGrp="1"/>
          </p:cNvSpPr>
          <p:nvPr>
            <p:ph type="body" sz="quarter" idx="10" hasCustomPrompt="1"/>
          </p:nvPr>
        </p:nvSpPr>
        <p:spPr>
          <a:xfrm>
            <a:off x="874495" y="1218665"/>
            <a:ext cx="2184400" cy="827734"/>
          </a:xfrm>
          <a:prstGeom prst="rect">
            <a:avLst/>
          </a:prstGeom>
        </p:spPr>
        <p:txBody>
          <a:bodyPr/>
          <a:lstStyle>
            <a:lvl1pPr marL="0" indent="0" algn="l">
              <a:buNone/>
              <a:defRPr sz="6600" b="1" i="0">
                <a:solidFill>
                  <a:srgbClr val="C9FF83"/>
                </a:solidFill>
                <a:latin typeface="Arial Black" panose="020B0604020202020204" pitchFamily="34" charset="0"/>
                <a:cs typeface="Arial Black" panose="020B0604020202020204" pitchFamily="34" charset="0"/>
              </a:defRPr>
            </a:lvl1pPr>
            <a:lvl2pPr marL="171446" indent="0">
              <a:buNone/>
              <a:defRPr>
                <a:solidFill>
                  <a:srgbClr val="29E7D6"/>
                </a:solidFill>
              </a:defRPr>
            </a:lvl2pPr>
            <a:lvl3pPr marL="342892" indent="0">
              <a:buNone/>
              <a:defRPr>
                <a:solidFill>
                  <a:srgbClr val="29E7D6"/>
                </a:solidFill>
              </a:defRPr>
            </a:lvl3pPr>
            <a:lvl4pPr marL="514337" indent="0">
              <a:buNone/>
              <a:defRPr>
                <a:solidFill>
                  <a:srgbClr val="29E7D6"/>
                </a:solidFill>
              </a:defRPr>
            </a:lvl4pPr>
            <a:lvl5pPr marL="685783" indent="0">
              <a:buNone/>
              <a:defRPr>
                <a:solidFill>
                  <a:srgbClr val="29E7D6"/>
                </a:solidFill>
              </a:defRPr>
            </a:lvl5pPr>
          </a:lstStyle>
          <a:p>
            <a:pPr lvl="0"/>
            <a:r>
              <a:rPr lang="en-GB"/>
              <a:t>07</a:t>
            </a:r>
          </a:p>
        </p:txBody>
      </p:sp>
      <p:sp>
        <p:nvSpPr>
          <p:cNvPr id="14" name="Text Placeholder 23">
            <a:extLst>
              <a:ext uri="{FF2B5EF4-FFF2-40B4-BE49-F238E27FC236}">
                <a16:creationId xmlns:a16="http://schemas.microsoft.com/office/drawing/2014/main" id="{EDE03D95-48CB-0848-8207-BDE6809ACE96}"/>
              </a:ext>
            </a:extLst>
          </p:cNvPr>
          <p:cNvSpPr>
            <a:spLocks noGrp="1"/>
          </p:cNvSpPr>
          <p:nvPr>
            <p:ph type="body" sz="quarter" idx="12" hasCustomPrompt="1"/>
          </p:nvPr>
        </p:nvSpPr>
        <p:spPr>
          <a:xfrm>
            <a:off x="874495" y="2571750"/>
            <a:ext cx="6465536" cy="332405"/>
          </a:xfrm>
          <a:prstGeom prst="rect">
            <a:avLst/>
          </a:prstGeom>
        </p:spPr>
        <p:txBody>
          <a:bodyPr/>
          <a:lstStyle>
            <a:lvl1pPr marL="0" indent="0" algn="l">
              <a:buNone/>
              <a:defRPr sz="1600" b="0">
                <a:solidFill>
                  <a:srgbClr val="C9FF83"/>
                </a:solidFill>
                <a:latin typeface="Arial" panose="020B0604020202020204" pitchFamily="34" charset="0"/>
                <a:cs typeface="Arial" panose="020B0604020202020204" pitchFamily="34" charset="0"/>
              </a:defRPr>
            </a:lvl1pPr>
            <a:lvl2pPr marL="171446" indent="0">
              <a:buNone/>
              <a:defRPr>
                <a:solidFill>
                  <a:schemeClr val="bg1"/>
                </a:solidFill>
                <a:latin typeface="Arial" panose="020B0604020202020204" pitchFamily="34" charset="0"/>
                <a:cs typeface="Arial" panose="020B0604020202020204" pitchFamily="34" charset="0"/>
              </a:defRPr>
            </a:lvl2pPr>
            <a:lvl3pPr marL="342892" indent="0">
              <a:buNone/>
              <a:defRPr>
                <a:solidFill>
                  <a:schemeClr val="bg1"/>
                </a:solidFill>
                <a:latin typeface="Arial" panose="020B0604020202020204" pitchFamily="34" charset="0"/>
                <a:cs typeface="Arial" panose="020B0604020202020204" pitchFamily="34" charset="0"/>
              </a:defRPr>
            </a:lvl3pPr>
            <a:lvl4pPr marL="514337" indent="0">
              <a:buNone/>
              <a:defRPr>
                <a:solidFill>
                  <a:schemeClr val="bg1"/>
                </a:solidFill>
                <a:latin typeface="Arial" panose="020B0604020202020204" pitchFamily="34" charset="0"/>
                <a:cs typeface="Arial" panose="020B0604020202020204" pitchFamily="34" charset="0"/>
              </a:defRPr>
            </a:lvl4pPr>
            <a:lvl5pPr marL="685783" indent="0">
              <a:buNone/>
              <a:defRPr>
                <a:solidFill>
                  <a:schemeClr val="bg1"/>
                </a:solidFill>
                <a:latin typeface="Arial" panose="020B0604020202020204" pitchFamily="34" charset="0"/>
                <a:cs typeface="Arial" panose="020B0604020202020204" pitchFamily="34" charset="0"/>
              </a:defRPr>
            </a:lvl5pPr>
          </a:lstStyle>
          <a:p>
            <a:pPr lvl="0"/>
            <a:r>
              <a:rPr lang="en-GB"/>
              <a:t>Subtitle</a:t>
            </a:r>
          </a:p>
        </p:txBody>
      </p:sp>
      <p:pic>
        <p:nvPicPr>
          <p:cNvPr id="2" name="Picture 1">
            <a:extLst>
              <a:ext uri="{FF2B5EF4-FFF2-40B4-BE49-F238E27FC236}">
                <a16:creationId xmlns:a16="http://schemas.microsoft.com/office/drawing/2014/main" id="{5AAE8A44-5C8F-3F4F-A5AA-00BA25469609}"/>
              </a:ext>
            </a:extLst>
          </p:cNvPr>
          <p:cNvPicPr>
            <a:picLocks noChangeAspect="1"/>
          </p:cNvPicPr>
          <p:nvPr userDrawn="1"/>
        </p:nvPicPr>
        <p:blipFill>
          <a:blip r:embed="rId3"/>
          <a:stretch>
            <a:fillRect/>
          </a:stretch>
        </p:blipFill>
        <p:spPr>
          <a:xfrm>
            <a:off x="874495" y="3000628"/>
            <a:ext cx="520945" cy="484172"/>
          </a:xfrm>
          <a:prstGeom prst="rect">
            <a:avLst/>
          </a:prstGeom>
        </p:spPr>
      </p:pic>
      <p:pic>
        <p:nvPicPr>
          <p:cNvPr id="5" name="Graphic 4">
            <a:extLst>
              <a:ext uri="{FF2B5EF4-FFF2-40B4-BE49-F238E27FC236}">
                <a16:creationId xmlns:a16="http://schemas.microsoft.com/office/drawing/2014/main" id="{3B4A276B-D48F-0B3F-1FBF-0B393A76DB10}"/>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15666" y="274842"/>
            <a:ext cx="1618293" cy="279368"/>
          </a:xfrm>
          <a:prstGeom prst="rect">
            <a:avLst/>
          </a:prstGeom>
        </p:spPr>
      </p:pic>
      <p:sp>
        <p:nvSpPr>
          <p:cNvPr id="6" name="Text Placeholder 3">
            <a:extLst>
              <a:ext uri="{FF2B5EF4-FFF2-40B4-BE49-F238E27FC236}">
                <a16:creationId xmlns:a16="http://schemas.microsoft.com/office/drawing/2014/main" id="{00188948-AC7B-B839-8693-CE45F7D56F67}"/>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3" name="Picture 2">
            <a:extLst>
              <a:ext uri="{FF2B5EF4-FFF2-40B4-BE49-F238E27FC236}">
                <a16:creationId xmlns:a16="http://schemas.microsoft.com/office/drawing/2014/main" id="{6DAB0427-2D17-5AC1-5569-4925C7B8C45E}"/>
              </a:ext>
            </a:extLst>
          </p:cNvPr>
          <p:cNvPicPr>
            <a:picLocks noChangeAspect="1"/>
          </p:cNvPicPr>
          <p:nvPr userDrawn="1"/>
        </p:nvPicPr>
        <p:blipFill>
          <a:blip r:embed="rId6"/>
          <a:stretch>
            <a:fillRect/>
          </a:stretch>
        </p:blipFill>
        <p:spPr>
          <a:xfrm>
            <a:off x="8257087" y="171339"/>
            <a:ext cx="437048" cy="243187"/>
          </a:xfrm>
          <a:prstGeom prst="rect">
            <a:avLst/>
          </a:prstGeom>
        </p:spPr>
      </p:pic>
    </p:spTree>
    <p:extLst>
      <p:ext uri="{BB962C8B-B14F-4D97-AF65-F5344CB8AC3E}">
        <p14:creationId xmlns:p14="http://schemas.microsoft.com/office/powerpoint/2010/main" val="11601673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Large">
    <p:bg>
      <p:bgPr>
        <a:solidFill>
          <a:srgbClr val="00003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D04EE-2235-A14D-BF68-E6AFE2F40B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9144000" cy="5143501"/>
          </a:xfrm>
          <a:prstGeom prst="rect">
            <a:avLst/>
          </a:prstGeom>
        </p:spPr>
      </p:pic>
      <p:sp>
        <p:nvSpPr>
          <p:cNvPr id="3" name="Rectangle 2">
            <a:extLst>
              <a:ext uri="{FF2B5EF4-FFF2-40B4-BE49-F238E27FC236}">
                <a16:creationId xmlns:a16="http://schemas.microsoft.com/office/drawing/2014/main" id="{B76995E0-A2F7-7432-4ECD-9C262D5CD25F}"/>
              </a:ext>
            </a:extLst>
          </p:cNvPr>
          <p:cNvSpPr/>
          <p:nvPr userDrawn="1"/>
        </p:nvSpPr>
        <p:spPr>
          <a:xfrm>
            <a:off x="0" y="0"/>
            <a:ext cx="9144000" cy="5143500"/>
          </a:xfrm>
          <a:prstGeom prst="rect">
            <a:avLst/>
          </a:prstGeom>
          <a:gradFill>
            <a:gsLst>
              <a:gs pos="11000">
                <a:srgbClr val="00003A">
                  <a:alpha val="75000"/>
                </a:srgbClr>
              </a:gs>
              <a:gs pos="100000">
                <a:srgbClr val="73FEF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5" name="Text Placeholder 4">
            <a:extLst>
              <a:ext uri="{FF2B5EF4-FFF2-40B4-BE49-F238E27FC236}">
                <a16:creationId xmlns:a16="http://schemas.microsoft.com/office/drawing/2014/main" id="{E3595979-A2ED-2C99-C67A-4948DEF05F50}"/>
              </a:ext>
            </a:extLst>
          </p:cNvPr>
          <p:cNvSpPr>
            <a:spLocks noGrp="1"/>
          </p:cNvSpPr>
          <p:nvPr>
            <p:ph type="body" sz="quarter" idx="10" hasCustomPrompt="1"/>
          </p:nvPr>
        </p:nvSpPr>
        <p:spPr>
          <a:xfrm>
            <a:off x="2915952" y="1118740"/>
            <a:ext cx="3144730" cy="391925"/>
          </a:xfrm>
          <a:prstGeom prst="rect">
            <a:avLst/>
          </a:prstGeom>
        </p:spPr>
        <p:txBody>
          <a:bodyPr/>
          <a:lstStyle>
            <a:lvl1pPr marL="0" indent="0" algn="ctr">
              <a:buNone/>
              <a:defRPr sz="11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One thing BMW &amp; Critical </a:t>
            </a:r>
            <a:r>
              <a:rPr lang="en-GB" err="1"/>
              <a:t>TechWorks</a:t>
            </a:r>
            <a:r>
              <a:rPr lang="en-GB"/>
              <a:t> have definitely in common is the mission</a:t>
            </a:r>
          </a:p>
        </p:txBody>
      </p:sp>
      <p:sp>
        <p:nvSpPr>
          <p:cNvPr id="29" name="Text Placeholder 4">
            <a:extLst>
              <a:ext uri="{FF2B5EF4-FFF2-40B4-BE49-F238E27FC236}">
                <a16:creationId xmlns:a16="http://schemas.microsoft.com/office/drawing/2014/main" id="{B87BBE4D-BD06-8242-A46B-8650E8FA7813}"/>
              </a:ext>
            </a:extLst>
          </p:cNvPr>
          <p:cNvSpPr>
            <a:spLocks noGrp="1"/>
          </p:cNvSpPr>
          <p:nvPr>
            <p:ph type="body" sz="quarter" idx="11" hasCustomPrompt="1"/>
          </p:nvPr>
        </p:nvSpPr>
        <p:spPr>
          <a:xfrm>
            <a:off x="1959893" y="1622568"/>
            <a:ext cx="5056848" cy="583723"/>
          </a:xfrm>
          <a:prstGeom prst="rect">
            <a:avLst/>
          </a:prstGeom>
        </p:spPr>
        <p:txBody>
          <a:bodyPr/>
          <a:lstStyle>
            <a:lvl1pPr marL="0" indent="0" algn="ctr">
              <a:buNone/>
              <a:defRPr sz="40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“Our Tech Works!”</a:t>
            </a:r>
          </a:p>
        </p:txBody>
      </p:sp>
      <p:sp>
        <p:nvSpPr>
          <p:cNvPr id="30" name="Text Placeholder 4">
            <a:extLst>
              <a:ext uri="{FF2B5EF4-FFF2-40B4-BE49-F238E27FC236}">
                <a16:creationId xmlns:a16="http://schemas.microsoft.com/office/drawing/2014/main" id="{3973B400-22B7-3046-83E1-2439F6251836}"/>
              </a:ext>
            </a:extLst>
          </p:cNvPr>
          <p:cNvSpPr>
            <a:spLocks noGrp="1"/>
          </p:cNvSpPr>
          <p:nvPr>
            <p:ph type="body" sz="quarter" idx="12" hasCustomPrompt="1"/>
          </p:nvPr>
        </p:nvSpPr>
        <p:spPr>
          <a:xfrm>
            <a:off x="2653024" y="2370241"/>
            <a:ext cx="3670586" cy="201509"/>
          </a:xfrm>
          <a:prstGeom prst="rect">
            <a:avLst/>
          </a:prstGeom>
        </p:spPr>
        <p:txBody>
          <a:bodyPr/>
          <a:lstStyle>
            <a:lvl1pPr marL="0" indent="0" algn="ctr">
              <a:buNone/>
              <a:defRPr sz="11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While we do some things quite similar to BMW</a:t>
            </a:r>
          </a:p>
        </p:txBody>
      </p:sp>
      <p:sp>
        <p:nvSpPr>
          <p:cNvPr id="31" name="Text Placeholder 4">
            <a:extLst>
              <a:ext uri="{FF2B5EF4-FFF2-40B4-BE49-F238E27FC236}">
                <a16:creationId xmlns:a16="http://schemas.microsoft.com/office/drawing/2014/main" id="{AA3239EB-DD18-5E47-AFB2-9ED528C9C308}"/>
              </a:ext>
            </a:extLst>
          </p:cNvPr>
          <p:cNvSpPr>
            <a:spLocks noGrp="1"/>
          </p:cNvSpPr>
          <p:nvPr>
            <p:ph type="body" sz="quarter" idx="13" hasCustomPrompt="1"/>
          </p:nvPr>
        </p:nvSpPr>
        <p:spPr>
          <a:xfrm>
            <a:off x="1959893" y="2768409"/>
            <a:ext cx="5056848" cy="1191060"/>
          </a:xfrm>
          <a:prstGeom prst="rect">
            <a:avLst/>
          </a:prstGeom>
        </p:spPr>
        <p:txBody>
          <a:bodyPr/>
          <a:lstStyle>
            <a:lvl1pPr marL="0" indent="0" algn="ctr">
              <a:buNone/>
              <a:defRPr sz="40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we do some things quite different</a:t>
            </a:r>
          </a:p>
        </p:txBody>
      </p:sp>
      <p:pic>
        <p:nvPicPr>
          <p:cNvPr id="14" name="Picture 13">
            <a:extLst>
              <a:ext uri="{FF2B5EF4-FFF2-40B4-BE49-F238E27FC236}">
                <a16:creationId xmlns:a16="http://schemas.microsoft.com/office/drawing/2014/main" id="{0474C507-6F41-A148-AA6E-AC40C9BF26F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rot="8103065">
            <a:off x="2055197" y="-409299"/>
            <a:ext cx="1640602" cy="1148422"/>
          </a:xfrm>
          <a:prstGeom prst="rect">
            <a:avLst/>
          </a:prstGeom>
        </p:spPr>
      </p:pic>
      <p:pic>
        <p:nvPicPr>
          <p:cNvPr id="15" name="Picture 14">
            <a:extLst>
              <a:ext uri="{FF2B5EF4-FFF2-40B4-BE49-F238E27FC236}">
                <a16:creationId xmlns:a16="http://schemas.microsoft.com/office/drawing/2014/main" id="{D2A6154B-2B1B-F641-BA2E-A961DB9C9A98}"/>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rot="4214670">
            <a:off x="4864876" y="-714703"/>
            <a:ext cx="1640602" cy="1148422"/>
          </a:xfrm>
          <a:prstGeom prst="rect">
            <a:avLst/>
          </a:prstGeom>
        </p:spPr>
      </p:pic>
      <p:pic>
        <p:nvPicPr>
          <p:cNvPr id="6" name="Graphic 5">
            <a:extLst>
              <a:ext uri="{FF2B5EF4-FFF2-40B4-BE49-F238E27FC236}">
                <a16:creationId xmlns:a16="http://schemas.microsoft.com/office/drawing/2014/main" id="{3047AD39-530B-DBFA-D38D-D736CDF973B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15666" y="274842"/>
            <a:ext cx="1618293" cy="279368"/>
          </a:xfrm>
          <a:prstGeom prst="rect">
            <a:avLst/>
          </a:prstGeom>
        </p:spPr>
      </p:pic>
      <p:sp>
        <p:nvSpPr>
          <p:cNvPr id="7" name="Text Placeholder 3">
            <a:extLst>
              <a:ext uri="{FF2B5EF4-FFF2-40B4-BE49-F238E27FC236}">
                <a16:creationId xmlns:a16="http://schemas.microsoft.com/office/drawing/2014/main" id="{CA564C4E-94C4-F3F5-AC9B-D32E71718A10}"/>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chemeClr val="bg1"/>
                </a:solidFill>
                <a:latin typeface="Arial" panose="020B0604020202020204" pitchFamily="34" charset="0"/>
                <a:cs typeface="Arial" panose="020B0604020202020204" pitchFamily="34" charset="0"/>
              </a:rPr>
              <a:t>© 2025 Copyright </a:t>
            </a:r>
            <a:r>
              <a:rPr lang="pt-PT" sz="600" err="1">
                <a:solidFill>
                  <a:schemeClr val="bg1"/>
                </a:solidFill>
                <a:latin typeface="Arial" panose="020B0604020202020204" pitchFamily="34" charset="0"/>
                <a:cs typeface="Arial" panose="020B0604020202020204" pitchFamily="34" charset="0"/>
              </a:rPr>
              <a:t>Critical</a:t>
            </a:r>
            <a:r>
              <a:rPr lang="pt-PT" sz="600">
                <a:solidFill>
                  <a:schemeClr val="bg1"/>
                </a:solidFill>
                <a:latin typeface="Arial" panose="020B0604020202020204" pitchFamily="34" charset="0"/>
                <a:cs typeface="Arial" panose="020B0604020202020204" pitchFamily="34" charset="0"/>
              </a:rPr>
              <a:t> </a:t>
            </a:r>
            <a:r>
              <a:rPr lang="pt-PT" sz="600" err="1">
                <a:solidFill>
                  <a:schemeClr val="bg1"/>
                </a:solidFill>
                <a:latin typeface="Arial" panose="020B0604020202020204" pitchFamily="34" charset="0"/>
                <a:cs typeface="Arial" panose="020B0604020202020204" pitchFamily="34" charset="0"/>
              </a:rPr>
              <a:t>TechWorks</a:t>
            </a:r>
            <a:r>
              <a:rPr lang="pt-PT" sz="600">
                <a:solidFill>
                  <a:schemeClr val="bg1"/>
                </a:solidFill>
                <a:latin typeface="Arial" panose="020B0604020202020204" pitchFamily="34" charset="0"/>
                <a:cs typeface="Arial" panose="020B0604020202020204" pitchFamily="34" charset="0"/>
              </a:rPr>
              <a:t>. </a:t>
            </a:r>
            <a:r>
              <a:rPr lang="pt-PT" sz="600" err="1">
                <a:solidFill>
                  <a:schemeClr val="bg1"/>
                </a:solidFill>
                <a:latin typeface="Arial" panose="020B0604020202020204" pitchFamily="34" charset="0"/>
                <a:cs typeface="Arial" panose="020B0604020202020204" pitchFamily="34" charset="0"/>
              </a:rPr>
              <a:t>All</a:t>
            </a:r>
            <a:r>
              <a:rPr lang="pt-PT" sz="600">
                <a:solidFill>
                  <a:schemeClr val="bg1"/>
                </a:solidFill>
                <a:latin typeface="Arial" panose="020B0604020202020204" pitchFamily="34" charset="0"/>
                <a:cs typeface="Arial" panose="020B0604020202020204" pitchFamily="34" charset="0"/>
              </a:rPr>
              <a:t> </a:t>
            </a:r>
            <a:r>
              <a:rPr lang="pt-PT" sz="600" err="1">
                <a:solidFill>
                  <a:schemeClr val="bg1"/>
                </a:solidFill>
                <a:latin typeface="Arial" panose="020B0604020202020204" pitchFamily="34" charset="0"/>
                <a:cs typeface="Arial" panose="020B0604020202020204" pitchFamily="34" charset="0"/>
              </a:rPr>
              <a:t>rights</a:t>
            </a:r>
            <a:r>
              <a:rPr lang="pt-PT" sz="600">
                <a:solidFill>
                  <a:schemeClr val="bg1"/>
                </a:solidFill>
                <a:latin typeface="Arial" panose="020B0604020202020204" pitchFamily="34" charset="0"/>
                <a:cs typeface="Arial" panose="020B0604020202020204" pitchFamily="34" charset="0"/>
              </a:rPr>
              <a:t> </a:t>
            </a:r>
            <a:r>
              <a:rPr lang="pt-PT" sz="600" err="1">
                <a:solidFill>
                  <a:schemeClr val="bg1"/>
                </a:solidFill>
                <a:latin typeface="Arial" panose="020B0604020202020204" pitchFamily="34" charset="0"/>
                <a:cs typeface="Arial" panose="020B0604020202020204" pitchFamily="34" charset="0"/>
              </a:rPr>
              <a:t>reserved</a:t>
            </a:r>
            <a:r>
              <a:rPr lang="pt-PT" sz="600">
                <a:solidFill>
                  <a:schemeClr val="bg1"/>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chemeClr val="bg1"/>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2" name="Picture 1">
            <a:extLst>
              <a:ext uri="{FF2B5EF4-FFF2-40B4-BE49-F238E27FC236}">
                <a16:creationId xmlns:a16="http://schemas.microsoft.com/office/drawing/2014/main" id="{29C3D58B-9C72-BD23-025D-C5642AC2B7B8}"/>
              </a:ext>
            </a:extLst>
          </p:cNvPr>
          <p:cNvPicPr>
            <a:picLocks noChangeAspect="1"/>
          </p:cNvPicPr>
          <p:nvPr userDrawn="1"/>
        </p:nvPicPr>
        <p:blipFill>
          <a:blip r:embed="rId6"/>
          <a:stretch>
            <a:fillRect/>
          </a:stretch>
        </p:blipFill>
        <p:spPr>
          <a:xfrm>
            <a:off x="8257087" y="171339"/>
            <a:ext cx="437048" cy="243187"/>
          </a:xfrm>
          <a:prstGeom prst="rect">
            <a:avLst/>
          </a:prstGeom>
        </p:spPr>
      </p:pic>
    </p:spTree>
    <p:extLst>
      <p:ext uri="{BB962C8B-B14F-4D97-AF65-F5344CB8AC3E}">
        <p14:creationId xmlns:p14="http://schemas.microsoft.com/office/powerpoint/2010/main" val="38203970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of Contents">
    <p:bg>
      <p:bgPr>
        <a:solidFill>
          <a:srgbClr val="00003A"/>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3595979-A2ED-2C99-C67A-4948DEF05F50}"/>
              </a:ext>
            </a:extLst>
          </p:cNvPr>
          <p:cNvSpPr>
            <a:spLocks noGrp="1"/>
          </p:cNvSpPr>
          <p:nvPr>
            <p:ph type="body" sz="quarter" idx="10" hasCustomPrompt="1"/>
          </p:nvPr>
        </p:nvSpPr>
        <p:spPr>
          <a:xfrm>
            <a:off x="371476" y="848342"/>
            <a:ext cx="3633788" cy="453182"/>
          </a:xfrm>
          <a:prstGeom prst="rect">
            <a:avLst/>
          </a:prstGeom>
        </p:spPr>
        <p:txBody>
          <a:bodyPr/>
          <a:lstStyle>
            <a:lvl1pPr marL="0" indent="0">
              <a:buNone/>
              <a:defRPr sz="20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Table of Contents</a:t>
            </a:r>
          </a:p>
        </p:txBody>
      </p:sp>
      <p:sp>
        <p:nvSpPr>
          <p:cNvPr id="6" name="Text Placeholder 4">
            <a:extLst>
              <a:ext uri="{FF2B5EF4-FFF2-40B4-BE49-F238E27FC236}">
                <a16:creationId xmlns:a16="http://schemas.microsoft.com/office/drawing/2014/main" id="{DECB6B70-079C-B12E-B633-1892A9F9DCCC}"/>
              </a:ext>
            </a:extLst>
          </p:cNvPr>
          <p:cNvSpPr>
            <a:spLocks noGrp="1"/>
          </p:cNvSpPr>
          <p:nvPr>
            <p:ph type="body" sz="quarter" idx="11" hasCustomPrompt="1"/>
          </p:nvPr>
        </p:nvSpPr>
        <p:spPr>
          <a:xfrm>
            <a:off x="1018837" y="1511375"/>
            <a:ext cx="3633788" cy="299433"/>
          </a:xfrm>
          <a:prstGeom prst="rect">
            <a:avLst/>
          </a:prstGeom>
          <a:ln>
            <a:noFill/>
          </a:ln>
        </p:spPr>
        <p:txBody>
          <a:bodyPr/>
          <a:lstStyle>
            <a:lvl1pPr marL="0" indent="0">
              <a:buNone/>
              <a:defRPr sz="140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7" name="Text Placeholder 4">
            <a:extLst>
              <a:ext uri="{FF2B5EF4-FFF2-40B4-BE49-F238E27FC236}">
                <a16:creationId xmlns:a16="http://schemas.microsoft.com/office/drawing/2014/main" id="{F56D580F-3DEA-968F-1D99-992A69229500}"/>
              </a:ext>
            </a:extLst>
          </p:cNvPr>
          <p:cNvSpPr>
            <a:spLocks noGrp="1"/>
          </p:cNvSpPr>
          <p:nvPr>
            <p:ph type="body" sz="quarter" idx="12" hasCustomPrompt="1"/>
          </p:nvPr>
        </p:nvSpPr>
        <p:spPr>
          <a:xfrm>
            <a:off x="678973" y="1511375"/>
            <a:ext cx="339865" cy="299433"/>
          </a:xfrm>
          <a:prstGeom prst="rect">
            <a:avLst/>
          </a:prstGeom>
        </p:spPr>
        <p:txBody>
          <a:bodyPr/>
          <a:lstStyle>
            <a:lvl1pPr marL="0" indent="0">
              <a:buNone/>
              <a:defRPr sz="14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0</a:t>
            </a:r>
          </a:p>
        </p:txBody>
      </p:sp>
      <p:sp>
        <p:nvSpPr>
          <p:cNvPr id="8" name="Text Placeholder 4">
            <a:extLst>
              <a:ext uri="{FF2B5EF4-FFF2-40B4-BE49-F238E27FC236}">
                <a16:creationId xmlns:a16="http://schemas.microsoft.com/office/drawing/2014/main" id="{334034F8-2082-2283-F9CA-1088296E00D0}"/>
              </a:ext>
            </a:extLst>
          </p:cNvPr>
          <p:cNvSpPr>
            <a:spLocks noGrp="1"/>
          </p:cNvSpPr>
          <p:nvPr>
            <p:ph type="body" sz="quarter" idx="13" hasCustomPrompt="1"/>
          </p:nvPr>
        </p:nvSpPr>
        <p:spPr>
          <a:xfrm>
            <a:off x="1018837" y="1907886"/>
            <a:ext cx="3633788" cy="299433"/>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marL="0" marR="0" lvl="0" indent="0" algn="l" defTabSz="342892" rtl="0" eaLnBrk="1" fontAlgn="auto" latinLnBrk="0" hangingPunct="1">
              <a:lnSpc>
                <a:spcPct val="90000"/>
              </a:lnSpc>
              <a:spcBef>
                <a:spcPts val="375"/>
              </a:spcBef>
              <a:spcAft>
                <a:spcPts val="0"/>
              </a:spcAft>
              <a:buClrTx/>
              <a:buSzTx/>
              <a:buFont typeface="Arial" panose="020B0604020202020204" pitchFamily="34" charset="0"/>
              <a:buNone/>
              <a:tabLst/>
              <a:defRPr/>
            </a:pPr>
            <a:r>
              <a:rPr lang="en-GB"/>
              <a:t>Title</a:t>
            </a:r>
          </a:p>
          <a:p>
            <a:pPr lvl="0"/>
            <a:endParaRPr lang="en-GB"/>
          </a:p>
        </p:txBody>
      </p:sp>
      <p:sp>
        <p:nvSpPr>
          <p:cNvPr id="9" name="Text Placeholder 4">
            <a:extLst>
              <a:ext uri="{FF2B5EF4-FFF2-40B4-BE49-F238E27FC236}">
                <a16:creationId xmlns:a16="http://schemas.microsoft.com/office/drawing/2014/main" id="{61731073-CD1F-58A3-7F33-AC0E6930FADD}"/>
              </a:ext>
            </a:extLst>
          </p:cNvPr>
          <p:cNvSpPr>
            <a:spLocks noGrp="1"/>
          </p:cNvSpPr>
          <p:nvPr>
            <p:ph type="body" sz="quarter" idx="14" hasCustomPrompt="1"/>
          </p:nvPr>
        </p:nvSpPr>
        <p:spPr>
          <a:xfrm>
            <a:off x="678973" y="1907886"/>
            <a:ext cx="339865" cy="299433"/>
          </a:xfrm>
          <a:prstGeom prst="rect">
            <a:avLst/>
          </a:prstGeom>
        </p:spPr>
        <p:txBody>
          <a:bodyPr/>
          <a:lstStyle>
            <a:lvl1pPr marL="0" indent="0">
              <a:buNone/>
              <a:defRPr sz="14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0</a:t>
            </a:r>
          </a:p>
        </p:txBody>
      </p:sp>
      <p:sp>
        <p:nvSpPr>
          <p:cNvPr id="10" name="Text Placeholder 4">
            <a:extLst>
              <a:ext uri="{FF2B5EF4-FFF2-40B4-BE49-F238E27FC236}">
                <a16:creationId xmlns:a16="http://schemas.microsoft.com/office/drawing/2014/main" id="{FE3BEAB2-11BD-7FAD-EE9F-573519EEF037}"/>
              </a:ext>
            </a:extLst>
          </p:cNvPr>
          <p:cNvSpPr>
            <a:spLocks noGrp="1"/>
          </p:cNvSpPr>
          <p:nvPr>
            <p:ph type="body" sz="quarter" idx="15" hasCustomPrompt="1"/>
          </p:nvPr>
        </p:nvSpPr>
        <p:spPr>
          <a:xfrm>
            <a:off x="1018837" y="2304395"/>
            <a:ext cx="3633788" cy="299433"/>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marL="0" marR="0" lvl="0" indent="0" algn="l" defTabSz="342892" rtl="0" eaLnBrk="1" fontAlgn="auto" latinLnBrk="0" hangingPunct="1">
              <a:lnSpc>
                <a:spcPct val="90000"/>
              </a:lnSpc>
              <a:spcBef>
                <a:spcPts val="375"/>
              </a:spcBef>
              <a:spcAft>
                <a:spcPts val="0"/>
              </a:spcAft>
              <a:buClrTx/>
              <a:buSzTx/>
              <a:buFont typeface="Arial" panose="020B0604020202020204" pitchFamily="34" charset="0"/>
              <a:buNone/>
              <a:tabLst/>
              <a:defRPr/>
            </a:pPr>
            <a:r>
              <a:rPr lang="en-GB"/>
              <a:t>Title</a:t>
            </a:r>
          </a:p>
          <a:p>
            <a:pPr lvl="0"/>
            <a:endParaRPr lang="en-GB"/>
          </a:p>
        </p:txBody>
      </p:sp>
      <p:sp>
        <p:nvSpPr>
          <p:cNvPr id="11" name="Text Placeholder 4">
            <a:extLst>
              <a:ext uri="{FF2B5EF4-FFF2-40B4-BE49-F238E27FC236}">
                <a16:creationId xmlns:a16="http://schemas.microsoft.com/office/drawing/2014/main" id="{3AFADB91-F1E4-A20D-43CE-24786CB1342F}"/>
              </a:ext>
            </a:extLst>
          </p:cNvPr>
          <p:cNvSpPr>
            <a:spLocks noGrp="1"/>
          </p:cNvSpPr>
          <p:nvPr>
            <p:ph type="body" sz="quarter" idx="16" hasCustomPrompt="1"/>
          </p:nvPr>
        </p:nvSpPr>
        <p:spPr>
          <a:xfrm>
            <a:off x="678973" y="2304395"/>
            <a:ext cx="339865" cy="299433"/>
          </a:xfrm>
          <a:prstGeom prst="rect">
            <a:avLst/>
          </a:prstGeom>
        </p:spPr>
        <p:txBody>
          <a:bodyPr/>
          <a:lstStyle>
            <a:lvl1pPr marL="0" indent="0">
              <a:buNone/>
              <a:defRPr sz="14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0</a:t>
            </a:r>
          </a:p>
        </p:txBody>
      </p:sp>
      <p:sp>
        <p:nvSpPr>
          <p:cNvPr id="12" name="Text Placeholder 4">
            <a:extLst>
              <a:ext uri="{FF2B5EF4-FFF2-40B4-BE49-F238E27FC236}">
                <a16:creationId xmlns:a16="http://schemas.microsoft.com/office/drawing/2014/main" id="{3FFC127A-B3F0-44AB-6987-D6F46603D3DB}"/>
              </a:ext>
            </a:extLst>
          </p:cNvPr>
          <p:cNvSpPr>
            <a:spLocks noGrp="1"/>
          </p:cNvSpPr>
          <p:nvPr>
            <p:ph type="body" sz="quarter" idx="17" hasCustomPrompt="1"/>
          </p:nvPr>
        </p:nvSpPr>
        <p:spPr>
          <a:xfrm>
            <a:off x="1018837" y="2700905"/>
            <a:ext cx="3633788" cy="299433"/>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marL="0" marR="0" lvl="0" indent="0" algn="l" defTabSz="342892" rtl="0" eaLnBrk="1" fontAlgn="auto" latinLnBrk="0" hangingPunct="1">
              <a:lnSpc>
                <a:spcPct val="90000"/>
              </a:lnSpc>
              <a:spcBef>
                <a:spcPts val="375"/>
              </a:spcBef>
              <a:spcAft>
                <a:spcPts val="0"/>
              </a:spcAft>
              <a:buClrTx/>
              <a:buSzTx/>
              <a:buFont typeface="Arial" panose="020B0604020202020204" pitchFamily="34" charset="0"/>
              <a:buNone/>
              <a:tabLst/>
              <a:defRPr/>
            </a:pPr>
            <a:r>
              <a:rPr lang="en-GB"/>
              <a:t>Title</a:t>
            </a:r>
          </a:p>
          <a:p>
            <a:pPr lvl="0"/>
            <a:endParaRPr lang="en-GB"/>
          </a:p>
        </p:txBody>
      </p:sp>
      <p:sp>
        <p:nvSpPr>
          <p:cNvPr id="13" name="Text Placeholder 4">
            <a:extLst>
              <a:ext uri="{FF2B5EF4-FFF2-40B4-BE49-F238E27FC236}">
                <a16:creationId xmlns:a16="http://schemas.microsoft.com/office/drawing/2014/main" id="{A5DFCF4F-A130-DC52-03F8-DEBCE285C510}"/>
              </a:ext>
            </a:extLst>
          </p:cNvPr>
          <p:cNvSpPr>
            <a:spLocks noGrp="1"/>
          </p:cNvSpPr>
          <p:nvPr>
            <p:ph type="body" sz="quarter" idx="18" hasCustomPrompt="1"/>
          </p:nvPr>
        </p:nvSpPr>
        <p:spPr>
          <a:xfrm>
            <a:off x="678973" y="2700905"/>
            <a:ext cx="339865" cy="299433"/>
          </a:xfrm>
          <a:prstGeom prst="rect">
            <a:avLst/>
          </a:prstGeom>
        </p:spPr>
        <p:txBody>
          <a:bodyPr/>
          <a:lstStyle>
            <a:lvl1pPr marL="0" indent="0">
              <a:buNone/>
              <a:defRPr sz="14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0</a:t>
            </a:r>
          </a:p>
        </p:txBody>
      </p:sp>
      <p:sp>
        <p:nvSpPr>
          <p:cNvPr id="14" name="Text Placeholder 4">
            <a:extLst>
              <a:ext uri="{FF2B5EF4-FFF2-40B4-BE49-F238E27FC236}">
                <a16:creationId xmlns:a16="http://schemas.microsoft.com/office/drawing/2014/main" id="{27DB177E-27FB-6679-00C6-60FDCED4FE32}"/>
              </a:ext>
            </a:extLst>
          </p:cNvPr>
          <p:cNvSpPr>
            <a:spLocks noGrp="1"/>
          </p:cNvSpPr>
          <p:nvPr>
            <p:ph type="body" sz="quarter" idx="19" hasCustomPrompt="1"/>
          </p:nvPr>
        </p:nvSpPr>
        <p:spPr>
          <a:xfrm>
            <a:off x="1018837" y="3081231"/>
            <a:ext cx="3633788" cy="299433"/>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marL="0" marR="0" lvl="0" indent="0" algn="l" defTabSz="342892" rtl="0" eaLnBrk="1" fontAlgn="auto" latinLnBrk="0" hangingPunct="1">
              <a:lnSpc>
                <a:spcPct val="90000"/>
              </a:lnSpc>
              <a:spcBef>
                <a:spcPts val="375"/>
              </a:spcBef>
              <a:spcAft>
                <a:spcPts val="0"/>
              </a:spcAft>
              <a:buClrTx/>
              <a:buSzTx/>
              <a:buFont typeface="Arial" panose="020B0604020202020204" pitchFamily="34" charset="0"/>
              <a:buNone/>
              <a:tabLst/>
              <a:defRPr/>
            </a:pPr>
            <a:r>
              <a:rPr lang="en-GB"/>
              <a:t>Title</a:t>
            </a:r>
          </a:p>
          <a:p>
            <a:pPr lvl="0"/>
            <a:endParaRPr lang="en-GB"/>
          </a:p>
        </p:txBody>
      </p:sp>
      <p:sp>
        <p:nvSpPr>
          <p:cNvPr id="15" name="Text Placeholder 4">
            <a:extLst>
              <a:ext uri="{FF2B5EF4-FFF2-40B4-BE49-F238E27FC236}">
                <a16:creationId xmlns:a16="http://schemas.microsoft.com/office/drawing/2014/main" id="{591CA518-78A1-11FA-974C-628DE7B1CAE2}"/>
              </a:ext>
            </a:extLst>
          </p:cNvPr>
          <p:cNvSpPr>
            <a:spLocks noGrp="1"/>
          </p:cNvSpPr>
          <p:nvPr>
            <p:ph type="body" sz="quarter" idx="20" hasCustomPrompt="1"/>
          </p:nvPr>
        </p:nvSpPr>
        <p:spPr>
          <a:xfrm>
            <a:off x="678973" y="3081231"/>
            <a:ext cx="339865" cy="299433"/>
          </a:xfrm>
          <a:prstGeom prst="rect">
            <a:avLst/>
          </a:prstGeom>
        </p:spPr>
        <p:txBody>
          <a:bodyPr/>
          <a:lstStyle>
            <a:lvl1pPr marL="0" indent="0">
              <a:buNone/>
              <a:defRPr sz="14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0</a:t>
            </a:r>
          </a:p>
        </p:txBody>
      </p:sp>
      <p:sp>
        <p:nvSpPr>
          <p:cNvPr id="16" name="Text Placeholder 4">
            <a:extLst>
              <a:ext uri="{FF2B5EF4-FFF2-40B4-BE49-F238E27FC236}">
                <a16:creationId xmlns:a16="http://schemas.microsoft.com/office/drawing/2014/main" id="{A59D8A34-FC54-0DFA-AD4D-1BA4AF7CF671}"/>
              </a:ext>
            </a:extLst>
          </p:cNvPr>
          <p:cNvSpPr>
            <a:spLocks noGrp="1"/>
          </p:cNvSpPr>
          <p:nvPr>
            <p:ph type="body" sz="quarter" idx="21" hasCustomPrompt="1"/>
          </p:nvPr>
        </p:nvSpPr>
        <p:spPr>
          <a:xfrm>
            <a:off x="1018837" y="3477741"/>
            <a:ext cx="3633788" cy="299433"/>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marL="0" marR="0" lvl="0" indent="0" algn="l" defTabSz="342892" rtl="0" eaLnBrk="1" fontAlgn="auto" latinLnBrk="0" hangingPunct="1">
              <a:lnSpc>
                <a:spcPct val="90000"/>
              </a:lnSpc>
              <a:spcBef>
                <a:spcPts val="375"/>
              </a:spcBef>
              <a:spcAft>
                <a:spcPts val="0"/>
              </a:spcAft>
              <a:buClrTx/>
              <a:buSzTx/>
              <a:buFont typeface="Arial" panose="020B0604020202020204" pitchFamily="34" charset="0"/>
              <a:buNone/>
              <a:tabLst/>
              <a:defRPr/>
            </a:pPr>
            <a:r>
              <a:rPr lang="en-GB"/>
              <a:t>Title</a:t>
            </a:r>
          </a:p>
          <a:p>
            <a:pPr lvl="0"/>
            <a:endParaRPr lang="en-GB"/>
          </a:p>
        </p:txBody>
      </p:sp>
      <p:sp>
        <p:nvSpPr>
          <p:cNvPr id="17" name="Text Placeholder 4">
            <a:extLst>
              <a:ext uri="{FF2B5EF4-FFF2-40B4-BE49-F238E27FC236}">
                <a16:creationId xmlns:a16="http://schemas.microsoft.com/office/drawing/2014/main" id="{3848C045-5483-8C1A-C02C-BC5E9DCA5863}"/>
              </a:ext>
            </a:extLst>
          </p:cNvPr>
          <p:cNvSpPr>
            <a:spLocks noGrp="1"/>
          </p:cNvSpPr>
          <p:nvPr>
            <p:ph type="body" sz="quarter" idx="22" hasCustomPrompt="1"/>
          </p:nvPr>
        </p:nvSpPr>
        <p:spPr>
          <a:xfrm>
            <a:off x="678973" y="3477741"/>
            <a:ext cx="339865" cy="299433"/>
          </a:xfrm>
          <a:prstGeom prst="rect">
            <a:avLst/>
          </a:prstGeom>
        </p:spPr>
        <p:txBody>
          <a:bodyPr/>
          <a:lstStyle>
            <a:lvl1pPr marL="0" indent="0">
              <a:buNone/>
              <a:defRPr sz="14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0</a:t>
            </a:r>
          </a:p>
        </p:txBody>
      </p:sp>
      <p:sp>
        <p:nvSpPr>
          <p:cNvPr id="18" name="Text Placeholder 4">
            <a:extLst>
              <a:ext uri="{FF2B5EF4-FFF2-40B4-BE49-F238E27FC236}">
                <a16:creationId xmlns:a16="http://schemas.microsoft.com/office/drawing/2014/main" id="{8D4C1EF9-8B6B-FD23-E2F5-E5CDF38F76EE}"/>
              </a:ext>
            </a:extLst>
          </p:cNvPr>
          <p:cNvSpPr>
            <a:spLocks noGrp="1"/>
          </p:cNvSpPr>
          <p:nvPr>
            <p:ph type="body" sz="quarter" idx="23" hasCustomPrompt="1"/>
          </p:nvPr>
        </p:nvSpPr>
        <p:spPr>
          <a:xfrm>
            <a:off x="1018837" y="3890435"/>
            <a:ext cx="3633788" cy="299433"/>
          </a:xfrm>
          <a:prstGeom prst="rect">
            <a:avLst/>
          </a:prstGeom>
        </p:spPr>
        <p:txBody>
          <a:bodyPr/>
          <a:lstStyle>
            <a:lvl1pPr marL="0" indent="0">
              <a:buNone/>
              <a:defRPr sz="140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marL="0" marR="0" lvl="0" indent="0" algn="l" defTabSz="342892" rtl="0" eaLnBrk="1" fontAlgn="auto" latinLnBrk="0" hangingPunct="1">
              <a:lnSpc>
                <a:spcPct val="90000"/>
              </a:lnSpc>
              <a:spcBef>
                <a:spcPts val="375"/>
              </a:spcBef>
              <a:spcAft>
                <a:spcPts val="0"/>
              </a:spcAft>
              <a:buClrTx/>
              <a:buSzTx/>
              <a:buFont typeface="Arial" panose="020B0604020202020204" pitchFamily="34" charset="0"/>
              <a:buNone/>
              <a:tabLst/>
              <a:defRPr/>
            </a:pPr>
            <a:r>
              <a:rPr lang="en-GB"/>
              <a:t>Title</a:t>
            </a:r>
          </a:p>
          <a:p>
            <a:pPr lvl="0"/>
            <a:endParaRPr lang="en-GB"/>
          </a:p>
        </p:txBody>
      </p:sp>
      <p:sp>
        <p:nvSpPr>
          <p:cNvPr id="19" name="Text Placeholder 4">
            <a:extLst>
              <a:ext uri="{FF2B5EF4-FFF2-40B4-BE49-F238E27FC236}">
                <a16:creationId xmlns:a16="http://schemas.microsoft.com/office/drawing/2014/main" id="{3D9D9D16-F70A-249A-54F2-394F9A822CCE}"/>
              </a:ext>
            </a:extLst>
          </p:cNvPr>
          <p:cNvSpPr>
            <a:spLocks noGrp="1"/>
          </p:cNvSpPr>
          <p:nvPr>
            <p:ph type="body" sz="quarter" idx="24" hasCustomPrompt="1"/>
          </p:nvPr>
        </p:nvSpPr>
        <p:spPr>
          <a:xfrm>
            <a:off x="678973" y="3890435"/>
            <a:ext cx="339865" cy="299433"/>
          </a:xfrm>
          <a:prstGeom prst="rect">
            <a:avLst/>
          </a:prstGeom>
        </p:spPr>
        <p:txBody>
          <a:bodyPr/>
          <a:lstStyle>
            <a:lvl1pPr marL="0" indent="0">
              <a:buNone/>
              <a:defRPr sz="14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0</a:t>
            </a:r>
          </a:p>
        </p:txBody>
      </p:sp>
    </p:spTree>
    <p:extLst>
      <p:ext uri="{BB962C8B-B14F-4D97-AF65-F5344CB8AC3E}">
        <p14:creationId xmlns:p14="http://schemas.microsoft.com/office/powerpoint/2010/main" val="38805046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mple slide">
    <p:bg>
      <p:bgPr>
        <a:solidFill>
          <a:srgbClr val="00003A"/>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856D2EE-F43D-AA46-B07A-DB4CA781402D}"/>
              </a:ext>
            </a:extLst>
          </p:cNvPr>
          <p:cNvSpPr>
            <a:spLocks noGrp="1"/>
          </p:cNvSpPr>
          <p:nvPr>
            <p:ph type="body" sz="quarter" idx="11" hasCustomPrompt="1"/>
          </p:nvPr>
        </p:nvSpPr>
        <p:spPr>
          <a:xfrm>
            <a:off x="371476" y="1253917"/>
            <a:ext cx="3633788" cy="324683"/>
          </a:xfrm>
          <a:prstGeom prst="rect">
            <a:avLst/>
          </a:prstGeom>
        </p:spPr>
        <p:txBody>
          <a:bodyPr/>
          <a:lstStyle>
            <a:lvl1pPr marL="0" indent="0">
              <a:buNone/>
              <a:defRPr sz="12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Subtitle</a:t>
            </a:r>
          </a:p>
        </p:txBody>
      </p:sp>
      <p:sp>
        <p:nvSpPr>
          <p:cNvPr id="12" name="Text Placeholder 4">
            <a:extLst>
              <a:ext uri="{FF2B5EF4-FFF2-40B4-BE49-F238E27FC236}">
                <a16:creationId xmlns:a16="http://schemas.microsoft.com/office/drawing/2014/main" id="{34C45B77-B658-BE4F-A919-A68578EE2CBD}"/>
              </a:ext>
            </a:extLst>
          </p:cNvPr>
          <p:cNvSpPr>
            <a:spLocks noGrp="1"/>
          </p:cNvSpPr>
          <p:nvPr>
            <p:ph type="body" sz="quarter" idx="10" hasCustomPrompt="1"/>
          </p:nvPr>
        </p:nvSpPr>
        <p:spPr>
          <a:xfrm>
            <a:off x="371476" y="848342"/>
            <a:ext cx="3633788" cy="324683"/>
          </a:xfrm>
          <a:prstGeom prst="rect">
            <a:avLst/>
          </a:prstGeom>
        </p:spPr>
        <p:txBody>
          <a:bodyPr/>
          <a:lstStyle>
            <a:lvl1pPr marL="0" indent="0">
              <a:buNone/>
              <a:defRPr sz="20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Tree>
    <p:extLst>
      <p:ext uri="{BB962C8B-B14F-4D97-AF65-F5344CB8AC3E}">
        <p14:creationId xmlns:p14="http://schemas.microsoft.com/office/powerpoint/2010/main" val="16547350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tro">
    <p:bg>
      <p:bgPr>
        <a:solidFill>
          <a:srgbClr val="00003A"/>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3595979-A2ED-2C99-C67A-4948DEF05F50}"/>
              </a:ext>
            </a:extLst>
          </p:cNvPr>
          <p:cNvSpPr>
            <a:spLocks noGrp="1"/>
          </p:cNvSpPr>
          <p:nvPr>
            <p:ph type="body" sz="quarter" idx="10" hasCustomPrompt="1"/>
          </p:nvPr>
        </p:nvSpPr>
        <p:spPr>
          <a:xfrm>
            <a:off x="371476" y="848342"/>
            <a:ext cx="3633788" cy="453182"/>
          </a:xfrm>
          <a:prstGeom prst="rect">
            <a:avLst/>
          </a:prstGeom>
        </p:spPr>
        <p:txBody>
          <a:bodyPr/>
          <a:lstStyle>
            <a:lvl1pPr marL="0" indent="0">
              <a:buNone/>
              <a:defRPr sz="20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Intro</a:t>
            </a:r>
          </a:p>
        </p:txBody>
      </p:sp>
      <p:sp>
        <p:nvSpPr>
          <p:cNvPr id="20" name="Text Placeholder 19">
            <a:extLst>
              <a:ext uri="{FF2B5EF4-FFF2-40B4-BE49-F238E27FC236}">
                <a16:creationId xmlns:a16="http://schemas.microsoft.com/office/drawing/2014/main" id="{ABDD8090-A9D5-CA51-848A-CB32A82EC376}"/>
              </a:ext>
            </a:extLst>
          </p:cNvPr>
          <p:cNvSpPr>
            <a:spLocks noGrp="1"/>
          </p:cNvSpPr>
          <p:nvPr>
            <p:ph type="body" sz="quarter" idx="11" hasCustomPrompt="1"/>
          </p:nvPr>
        </p:nvSpPr>
        <p:spPr>
          <a:xfrm>
            <a:off x="371476" y="1406735"/>
            <a:ext cx="6877112" cy="2686870"/>
          </a:xfrm>
          <a:prstGeom prst="rect">
            <a:avLst/>
          </a:prstGeom>
        </p:spPr>
        <p:txBody>
          <a:bodyPr/>
          <a:lstStyle>
            <a:lvl1pPr marL="0" indent="0">
              <a:lnSpc>
                <a:spcPct val="150000"/>
              </a:lnSpc>
              <a:buNone/>
              <a:defRPr sz="1800">
                <a:solidFill>
                  <a:schemeClr val="bg1"/>
                </a:solidFill>
                <a:latin typeface="Arial" panose="020B0604020202020204" pitchFamily="34" charset="0"/>
                <a:cs typeface="Arial" panose="020B0604020202020204" pitchFamily="34" charset="0"/>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Maecenas fermentum magna </a:t>
            </a:r>
            <a:r>
              <a:rPr lang="en-GB" err="1"/>
              <a:t>faucibus</a:t>
            </a:r>
            <a:r>
              <a:rPr lang="en-GB"/>
              <a:t>, </a:t>
            </a:r>
            <a:r>
              <a:rPr lang="en-GB" err="1"/>
              <a:t>porttitor</a:t>
            </a:r>
            <a:r>
              <a:rPr lang="en-GB"/>
              <a:t> </a:t>
            </a:r>
            <a:r>
              <a:rPr lang="en-GB" err="1"/>
              <a:t>mauris</a:t>
            </a:r>
            <a:r>
              <a:rPr lang="en-GB"/>
              <a:t> in, </a:t>
            </a:r>
            <a:r>
              <a:rPr lang="en-GB" err="1"/>
              <a:t>mattis</a:t>
            </a:r>
            <a:r>
              <a:rPr lang="en-GB"/>
              <a:t> </a:t>
            </a:r>
            <a:r>
              <a:rPr lang="en-GB" err="1"/>
              <a:t>justo</a:t>
            </a:r>
            <a:r>
              <a:rPr lang="en-GB"/>
              <a:t>. Donec fermentum </a:t>
            </a:r>
            <a:r>
              <a:rPr lang="en-GB" err="1"/>
              <a:t>volutpat</a:t>
            </a:r>
            <a:r>
              <a:rPr lang="en-GB"/>
              <a:t> </a:t>
            </a:r>
            <a:r>
              <a:rPr lang="en-GB" err="1"/>
              <a:t>elit</a:t>
            </a:r>
            <a:r>
              <a:rPr lang="en-GB"/>
              <a:t>. Donec </a:t>
            </a:r>
            <a:r>
              <a:rPr lang="en-GB" err="1"/>
              <a:t>fringilla</a:t>
            </a:r>
            <a:r>
              <a:rPr lang="en-GB"/>
              <a:t> </a:t>
            </a:r>
            <a:r>
              <a:rPr lang="en-GB" err="1"/>
              <a:t>diam</a:t>
            </a:r>
            <a:r>
              <a:rPr lang="en-GB"/>
              <a:t> </a:t>
            </a:r>
            <a:r>
              <a:rPr lang="en-GB" err="1"/>
              <a:t>nisl</a:t>
            </a:r>
            <a:r>
              <a:rPr lang="en-GB"/>
              <a:t>, </a:t>
            </a:r>
            <a:r>
              <a:rPr lang="en-GB" err="1"/>
              <a:t>nec</a:t>
            </a:r>
            <a:r>
              <a:rPr lang="en-GB"/>
              <a:t> </a:t>
            </a:r>
            <a:r>
              <a:rPr lang="en-GB" err="1"/>
              <a:t>viverra</a:t>
            </a:r>
            <a:r>
              <a:rPr lang="en-GB"/>
              <a:t> ligula gravida vel. </a:t>
            </a:r>
            <a:r>
              <a:rPr lang="en-GB" err="1"/>
              <a:t>Aliquam</a:t>
            </a:r>
            <a:r>
              <a:rPr lang="en-GB"/>
              <a:t> </a:t>
            </a:r>
            <a:r>
              <a:rPr lang="en-GB" err="1"/>
              <a:t>sagittis</a:t>
            </a:r>
            <a:r>
              <a:rPr lang="en-GB"/>
              <a:t> </a:t>
            </a:r>
            <a:r>
              <a:rPr lang="en-GB" err="1"/>
              <a:t>eu</a:t>
            </a:r>
            <a:r>
              <a:rPr lang="en-GB"/>
              <a:t> </a:t>
            </a:r>
            <a:r>
              <a:rPr lang="en-GB" err="1"/>
              <a:t>augue</a:t>
            </a:r>
            <a:r>
              <a:rPr lang="en-GB"/>
              <a:t> in </a:t>
            </a:r>
            <a:r>
              <a:rPr lang="en-GB" err="1"/>
              <a:t>dapibus</a:t>
            </a:r>
            <a:r>
              <a:rPr lang="en-GB"/>
              <a:t>. </a:t>
            </a:r>
            <a:r>
              <a:rPr lang="en-GB" err="1"/>
              <a:t>Aliquam</a:t>
            </a:r>
            <a:r>
              <a:rPr lang="en-GB"/>
              <a:t> </a:t>
            </a:r>
            <a:r>
              <a:rPr lang="en-GB" err="1"/>
              <a:t>arcu</a:t>
            </a:r>
            <a:r>
              <a:rPr lang="en-GB"/>
              <a:t> dui, auctor </a:t>
            </a:r>
            <a:r>
              <a:rPr lang="en-GB" err="1"/>
              <a:t>posuere</a:t>
            </a:r>
            <a:r>
              <a:rPr lang="en-GB"/>
              <a:t> </a:t>
            </a:r>
            <a:r>
              <a:rPr lang="en-GB" err="1"/>
              <a:t>commodo</a:t>
            </a:r>
            <a:r>
              <a:rPr lang="en-GB"/>
              <a:t> </a:t>
            </a:r>
            <a:r>
              <a:rPr lang="en-GB" err="1"/>
              <a:t>vel</a:t>
            </a:r>
            <a:r>
              <a:rPr lang="en-GB"/>
              <a:t>, </a:t>
            </a:r>
            <a:r>
              <a:rPr lang="en-GB" err="1"/>
              <a:t>aliquet</a:t>
            </a:r>
            <a:r>
              <a:rPr lang="en-GB"/>
              <a:t> at </a:t>
            </a:r>
            <a:r>
              <a:rPr lang="en-GB" err="1"/>
              <a:t>enim</a:t>
            </a:r>
            <a:r>
              <a:rPr lang="en-GB"/>
              <a:t>. </a:t>
            </a:r>
            <a:r>
              <a:rPr lang="en-GB" err="1"/>
              <a:t>Praesent</a:t>
            </a:r>
            <a:r>
              <a:rPr lang="en-GB"/>
              <a:t> </a:t>
            </a:r>
            <a:r>
              <a:rPr lang="en-GB" err="1"/>
              <a:t>sagittis</a:t>
            </a:r>
            <a:r>
              <a:rPr lang="en-GB"/>
              <a:t> </a:t>
            </a:r>
            <a:r>
              <a:rPr lang="en-GB" err="1"/>
              <a:t>suscipit</a:t>
            </a:r>
            <a:r>
              <a:rPr lang="en-GB"/>
              <a:t> </a:t>
            </a:r>
            <a:r>
              <a:rPr lang="en-GB" err="1"/>
              <a:t>urna</a:t>
            </a:r>
            <a:r>
              <a:rPr lang="en-GB"/>
              <a:t> </a:t>
            </a:r>
            <a:r>
              <a:rPr lang="en-GB" err="1"/>
              <a:t>quis</a:t>
            </a:r>
            <a:r>
              <a:rPr lang="en-GB"/>
              <a:t> </a:t>
            </a:r>
            <a:r>
              <a:rPr lang="en-GB" err="1"/>
              <a:t>molestie</a:t>
            </a:r>
            <a:endParaRPr lang="en-PT"/>
          </a:p>
        </p:txBody>
      </p:sp>
    </p:spTree>
    <p:extLst>
      <p:ext uri="{BB962C8B-B14F-4D97-AF65-F5344CB8AC3E}">
        <p14:creationId xmlns:p14="http://schemas.microsoft.com/office/powerpoint/2010/main" val="1019809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Slide_03">
    <p:bg>
      <p:bgPr>
        <a:solidFill>
          <a:srgbClr val="00003A"/>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6D3955-28E0-4E4C-97DA-B4C87A3D527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9144000" cy="5143500"/>
          </a:xfrm>
          <a:prstGeom prst="rect">
            <a:avLst/>
          </a:prstGeom>
        </p:spPr>
      </p:pic>
      <p:pic>
        <p:nvPicPr>
          <p:cNvPr id="12" name="Picture 11">
            <a:extLst>
              <a:ext uri="{FF2B5EF4-FFF2-40B4-BE49-F238E27FC236}">
                <a16:creationId xmlns:a16="http://schemas.microsoft.com/office/drawing/2014/main" id="{406FC1A2-355D-0441-943D-2BFF3ADB9DA2}"/>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8124" y="-12706"/>
            <a:ext cx="9210609" cy="5157022"/>
          </a:xfrm>
          <a:prstGeom prst="rect">
            <a:avLst/>
          </a:prstGeom>
        </p:spPr>
      </p:pic>
      <p:pic>
        <p:nvPicPr>
          <p:cNvPr id="13" name="Picture 12">
            <a:extLst>
              <a:ext uri="{FF2B5EF4-FFF2-40B4-BE49-F238E27FC236}">
                <a16:creationId xmlns:a16="http://schemas.microsoft.com/office/drawing/2014/main" id="{4C4AF4FC-E12A-2945-B213-7B63C1B09EF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130556" y="-816"/>
            <a:ext cx="4797778" cy="5179160"/>
          </a:xfrm>
          <a:prstGeom prst="rect">
            <a:avLst/>
          </a:prstGeom>
        </p:spPr>
      </p:pic>
      <p:pic>
        <p:nvPicPr>
          <p:cNvPr id="15" name="Picture 14">
            <a:extLst>
              <a:ext uri="{FF2B5EF4-FFF2-40B4-BE49-F238E27FC236}">
                <a16:creationId xmlns:a16="http://schemas.microsoft.com/office/drawing/2014/main" id="{AFA499A6-7BFF-3A4F-B0D3-0E695F83EC69}"/>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4463521" y="576868"/>
            <a:ext cx="1640602" cy="1148422"/>
          </a:xfrm>
          <a:prstGeom prst="rect">
            <a:avLst/>
          </a:prstGeom>
        </p:spPr>
      </p:pic>
      <p:sp>
        <p:nvSpPr>
          <p:cNvPr id="11" name="Text Placeholder 2">
            <a:extLst>
              <a:ext uri="{FF2B5EF4-FFF2-40B4-BE49-F238E27FC236}">
                <a16:creationId xmlns:a16="http://schemas.microsoft.com/office/drawing/2014/main" id="{1778D532-377C-4B4D-A6B5-DDBC77BE0423}"/>
              </a:ext>
            </a:extLst>
          </p:cNvPr>
          <p:cNvSpPr>
            <a:spLocks noGrp="1"/>
          </p:cNvSpPr>
          <p:nvPr>
            <p:ph type="body" sz="quarter" idx="10"/>
          </p:nvPr>
        </p:nvSpPr>
        <p:spPr>
          <a:xfrm>
            <a:off x="568561" y="2138364"/>
            <a:ext cx="4971002" cy="433387"/>
          </a:xfrm>
          <a:prstGeom prst="rect">
            <a:avLst/>
          </a:prstGeom>
        </p:spPr>
        <p:txBody>
          <a:bodyPr/>
          <a:lstStyle>
            <a:lvl1pPr marL="0" indent="0">
              <a:buNone/>
              <a:defRPr sz="2700" b="1" i="0">
                <a:solidFill>
                  <a:schemeClr val="bg1"/>
                </a:solidFill>
                <a:latin typeface="Arial" panose="020B0604020202020204" pitchFamily="34" charset="0"/>
                <a:cs typeface="Arial" panose="020B0604020202020204" pitchFamily="34" charset="0"/>
              </a:defRPr>
            </a:lvl1pPr>
          </a:lstStyle>
          <a:p>
            <a:pPr lvl="0"/>
            <a:r>
              <a:rPr lang="en-GB"/>
              <a:t>Click to edit Master text styles</a:t>
            </a:r>
          </a:p>
        </p:txBody>
      </p:sp>
      <p:sp>
        <p:nvSpPr>
          <p:cNvPr id="17" name="Text Placeholder 2">
            <a:extLst>
              <a:ext uri="{FF2B5EF4-FFF2-40B4-BE49-F238E27FC236}">
                <a16:creationId xmlns:a16="http://schemas.microsoft.com/office/drawing/2014/main" id="{7CDB8D8A-C6BD-7842-AAE4-E0191B70CAB3}"/>
              </a:ext>
            </a:extLst>
          </p:cNvPr>
          <p:cNvSpPr>
            <a:spLocks noGrp="1"/>
          </p:cNvSpPr>
          <p:nvPr>
            <p:ph type="body" sz="quarter" idx="11"/>
          </p:nvPr>
        </p:nvSpPr>
        <p:spPr>
          <a:xfrm>
            <a:off x="568561" y="2663067"/>
            <a:ext cx="4971001" cy="324683"/>
          </a:xfrm>
          <a:prstGeom prst="rect">
            <a:avLst/>
          </a:prstGeom>
        </p:spPr>
        <p:txBody>
          <a:bodyPr/>
          <a:lstStyle>
            <a:lvl1pPr marL="0" indent="0">
              <a:buNone/>
              <a:defRPr sz="1350" b="0" i="0">
                <a:solidFill>
                  <a:srgbClr val="0DFFB9"/>
                </a:solidFill>
                <a:latin typeface="Arial" panose="020B0604020202020204" pitchFamily="34" charset="0"/>
                <a:cs typeface="Arial" panose="020B0604020202020204" pitchFamily="34" charset="0"/>
              </a:defRPr>
            </a:lvl1pPr>
          </a:lstStyle>
          <a:p>
            <a:pPr lvl="0"/>
            <a:r>
              <a:rPr lang="en-GB"/>
              <a:t>Click to edit Master text styles</a:t>
            </a:r>
          </a:p>
        </p:txBody>
      </p:sp>
      <p:pic>
        <p:nvPicPr>
          <p:cNvPr id="2" name="Graphic 1">
            <a:extLst>
              <a:ext uri="{FF2B5EF4-FFF2-40B4-BE49-F238E27FC236}">
                <a16:creationId xmlns:a16="http://schemas.microsoft.com/office/drawing/2014/main" id="{F0D9FE66-219E-14DC-434E-A87B8F0F9BDF}"/>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15666" y="274842"/>
            <a:ext cx="1618293" cy="279368"/>
          </a:xfrm>
          <a:prstGeom prst="rect">
            <a:avLst/>
          </a:prstGeom>
        </p:spPr>
      </p:pic>
      <p:sp>
        <p:nvSpPr>
          <p:cNvPr id="3" name="Text Placeholder 3">
            <a:extLst>
              <a:ext uri="{FF2B5EF4-FFF2-40B4-BE49-F238E27FC236}">
                <a16:creationId xmlns:a16="http://schemas.microsoft.com/office/drawing/2014/main" id="{707DBE6D-0FD9-40F8-8BD2-16C45E86651E}"/>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4" name="Picture 3">
            <a:extLst>
              <a:ext uri="{FF2B5EF4-FFF2-40B4-BE49-F238E27FC236}">
                <a16:creationId xmlns:a16="http://schemas.microsoft.com/office/drawing/2014/main" id="{483B3624-44E6-E204-125A-8A748D8D8851}"/>
              </a:ext>
            </a:extLst>
          </p:cNvPr>
          <p:cNvPicPr>
            <a:picLocks noChangeAspect="1"/>
          </p:cNvPicPr>
          <p:nvPr userDrawn="1"/>
        </p:nvPicPr>
        <p:blipFill>
          <a:blip r:embed="rId8"/>
          <a:stretch>
            <a:fillRect/>
          </a:stretch>
        </p:blipFill>
        <p:spPr>
          <a:xfrm>
            <a:off x="8257087" y="171339"/>
            <a:ext cx="437048" cy="243187"/>
          </a:xfrm>
          <a:prstGeom prst="rect">
            <a:avLst/>
          </a:prstGeom>
        </p:spPr>
      </p:pic>
    </p:spTree>
    <p:extLst>
      <p:ext uri="{BB962C8B-B14F-4D97-AF65-F5344CB8AC3E}">
        <p14:creationId xmlns:p14="http://schemas.microsoft.com/office/powerpoint/2010/main" val="5545265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members">
    <p:bg>
      <p:bgPr>
        <a:solidFill>
          <a:srgbClr val="00003A"/>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12FAE222-2E83-9A40-B2A6-29562D64603F}"/>
              </a:ext>
            </a:extLst>
          </p:cNvPr>
          <p:cNvSpPr>
            <a:spLocks noGrp="1"/>
          </p:cNvSpPr>
          <p:nvPr>
            <p:ph type="body" sz="quarter" idx="15" hasCustomPrompt="1"/>
          </p:nvPr>
        </p:nvSpPr>
        <p:spPr>
          <a:xfrm>
            <a:off x="2816757" y="848342"/>
            <a:ext cx="3510487" cy="324683"/>
          </a:xfrm>
          <a:prstGeom prst="rect">
            <a:avLst/>
          </a:prstGeom>
        </p:spPr>
        <p:txBody>
          <a:bodyPr/>
          <a:lstStyle>
            <a:lvl1pPr marL="0" indent="0" algn="ctr">
              <a:buNone/>
              <a:defRPr sz="20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Team members</a:t>
            </a:r>
          </a:p>
        </p:txBody>
      </p:sp>
      <p:sp>
        <p:nvSpPr>
          <p:cNvPr id="32" name="Text Placeholder 4">
            <a:extLst>
              <a:ext uri="{FF2B5EF4-FFF2-40B4-BE49-F238E27FC236}">
                <a16:creationId xmlns:a16="http://schemas.microsoft.com/office/drawing/2014/main" id="{E16C03E1-23C2-7140-9C66-BC2330F5C27E}"/>
              </a:ext>
            </a:extLst>
          </p:cNvPr>
          <p:cNvSpPr>
            <a:spLocks noGrp="1"/>
          </p:cNvSpPr>
          <p:nvPr>
            <p:ph type="body" sz="quarter" idx="18"/>
          </p:nvPr>
        </p:nvSpPr>
        <p:spPr>
          <a:xfrm>
            <a:off x="886930" y="2700549"/>
            <a:ext cx="1025275" cy="200386"/>
          </a:xfrm>
          <a:prstGeom prst="rect">
            <a:avLst/>
          </a:prstGeom>
        </p:spPr>
        <p:txBody>
          <a:bodyPr/>
          <a:lstStyle>
            <a:lvl1pPr marL="0" indent="0" algn="ctr">
              <a:buNone/>
              <a:defRPr sz="800" b="0" i="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3" name="Text Placeholder 4">
            <a:extLst>
              <a:ext uri="{FF2B5EF4-FFF2-40B4-BE49-F238E27FC236}">
                <a16:creationId xmlns:a16="http://schemas.microsoft.com/office/drawing/2014/main" id="{9BC90C25-B0DD-9B45-B1D6-D8F340B74FFA}"/>
              </a:ext>
            </a:extLst>
          </p:cNvPr>
          <p:cNvSpPr>
            <a:spLocks noGrp="1"/>
          </p:cNvSpPr>
          <p:nvPr>
            <p:ph type="body" sz="quarter" idx="19"/>
          </p:nvPr>
        </p:nvSpPr>
        <p:spPr>
          <a:xfrm>
            <a:off x="2943507" y="2700549"/>
            <a:ext cx="1025275" cy="200386"/>
          </a:xfrm>
          <a:prstGeom prst="rect">
            <a:avLst/>
          </a:prstGeom>
        </p:spPr>
        <p:txBody>
          <a:bodyPr/>
          <a:lstStyle>
            <a:lvl1pPr marL="0" indent="0" algn="ctr">
              <a:buNone/>
              <a:defRPr sz="800" b="0" i="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4" name="Text Placeholder 4">
            <a:extLst>
              <a:ext uri="{FF2B5EF4-FFF2-40B4-BE49-F238E27FC236}">
                <a16:creationId xmlns:a16="http://schemas.microsoft.com/office/drawing/2014/main" id="{D1EAE9CD-AF25-AB4F-8509-7F8A1D922B10}"/>
              </a:ext>
            </a:extLst>
          </p:cNvPr>
          <p:cNvSpPr>
            <a:spLocks noGrp="1"/>
          </p:cNvSpPr>
          <p:nvPr>
            <p:ph type="body" sz="quarter" idx="20"/>
          </p:nvPr>
        </p:nvSpPr>
        <p:spPr>
          <a:xfrm>
            <a:off x="5000084" y="2700549"/>
            <a:ext cx="1025275" cy="200386"/>
          </a:xfrm>
          <a:prstGeom prst="rect">
            <a:avLst/>
          </a:prstGeom>
        </p:spPr>
        <p:txBody>
          <a:bodyPr/>
          <a:lstStyle>
            <a:lvl1pPr marL="0" indent="0" algn="ctr">
              <a:buNone/>
              <a:defRPr sz="800" b="0" i="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5" name="Text Placeholder 4">
            <a:extLst>
              <a:ext uri="{FF2B5EF4-FFF2-40B4-BE49-F238E27FC236}">
                <a16:creationId xmlns:a16="http://schemas.microsoft.com/office/drawing/2014/main" id="{528A0D53-DF24-8248-865C-22031B3C86C4}"/>
              </a:ext>
            </a:extLst>
          </p:cNvPr>
          <p:cNvSpPr>
            <a:spLocks noGrp="1"/>
          </p:cNvSpPr>
          <p:nvPr>
            <p:ph type="body" sz="quarter" idx="21"/>
          </p:nvPr>
        </p:nvSpPr>
        <p:spPr>
          <a:xfrm>
            <a:off x="2943507" y="4512902"/>
            <a:ext cx="1025275" cy="200386"/>
          </a:xfrm>
          <a:prstGeom prst="rect">
            <a:avLst/>
          </a:prstGeom>
        </p:spPr>
        <p:txBody>
          <a:bodyPr/>
          <a:lstStyle>
            <a:lvl1pPr marL="0" indent="0" algn="ctr">
              <a:buNone/>
              <a:defRPr sz="800" b="0" i="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6" name="Text Placeholder 4">
            <a:extLst>
              <a:ext uri="{FF2B5EF4-FFF2-40B4-BE49-F238E27FC236}">
                <a16:creationId xmlns:a16="http://schemas.microsoft.com/office/drawing/2014/main" id="{408B9423-D14C-AC45-A29C-412D45729ACD}"/>
              </a:ext>
            </a:extLst>
          </p:cNvPr>
          <p:cNvSpPr>
            <a:spLocks noGrp="1"/>
          </p:cNvSpPr>
          <p:nvPr>
            <p:ph type="body" sz="quarter" idx="22"/>
          </p:nvPr>
        </p:nvSpPr>
        <p:spPr>
          <a:xfrm>
            <a:off x="5007164" y="4512902"/>
            <a:ext cx="1025275" cy="200386"/>
          </a:xfrm>
          <a:prstGeom prst="rect">
            <a:avLst/>
          </a:prstGeom>
        </p:spPr>
        <p:txBody>
          <a:bodyPr/>
          <a:lstStyle>
            <a:lvl1pPr marL="0" indent="0" algn="ctr">
              <a:buNone/>
              <a:defRPr sz="800" b="0" i="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7" name="Text Placeholder 4">
            <a:extLst>
              <a:ext uri="{FF2B5EF4-FFF2-40B4-BE49-F238E27FC236}">
                <a16:creationId xmlns:a16="http://schemas.microsoft.com/office/drawing/2014/main" id="{D848A7C6-96FE-614A-908A-1F7B1D37AFE0}"/>
              </a:ext>
            </a:extLst>
          </p:cNvPr>
          <p:cNvSpPr>
            <a:spLocks noGrp="1"/>
          </p:cNvSpPr>
          <p:nvPr>
            <p:ph type="body" sz="quarter" idx="23"/>
          </p:nvPr>
        </p:nvSpPr>
        <p:spPr>
          <a:xfrm>
            <a:off x="7063741" y="4509392"/>
            <a:ext cx="1025275" cy="200386"/>
          </a:xfrm>
          <a:prstGeom prst="rect">
            <a:avLst/>
          </a:prstGeom>
        </p:spPr>
        <p:txBody>
          <a:bodyPr/>
          <a:lstStyle>
            <a:lvl1pPr marL="0" indent="0" algn="ctr">
              <a:buNone/>
              <a:defRPr sz="800" b="0" i="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4" name="Media Placeholder 6">
            <a:extLst>
              <a:ext uri="{FF2B5EF4-FFF2-40B4-BE49-F238E27FC236}">
                <a16:creationId xmlns:a16="http://schemas.microsoft.com/office/drawing/2014/main" id="{8163B68F-70BF-EB14-4645-EF9F21D09127}"/>
              </a:ext>
            </a:extLst>
          </p:cNvPr>
          <p:cNvSpPr>
            <a:spLocks noGrp="1"/>
          </p:cNvSpPr>
          <p:nvPr>
            <p:ph type="media" sz="quarter" idx="42"/>
          </p:nvPr>
        </p:nvSpPr>
        <p:spPr>
          <a:xfrm>
            <a:off x="823175" y="1333115"/>
            <a:ext cx="1238635" cy="1238635"/>
          </a:xfrm>
          <a:prstGeom prst="ellipse">
            <a:avLst/>
          </a:prstGeom>
          <a:ln w="50800">
            <a:gradFill flip="none" rotWithShape="1">
              <a:gsLst>
                <a:gs pos="0">
                  <a:srgbClr val="C9FF83"/>
                </a:gs>
                <a:gs pos="100000">
                  <a:srgbClr val="0DFFB9"/>
                </a:gs>
              </a:gsLst>
              <a:lin ang="13500000" scaled="1"/>
              <a:tileRect/>
            </a:gradFill>
          </a:ln>
        </p:spPr>
        <p:txBody>
          <a:bodyPr/>
          <a:lstStyle>
            <a:lvl1pPr>
              <a:defRPr>
                <a:solidFill>
                  <a:schemeClr val="bg1"/>
                </a:solidFill>
              </a:defRPr>
            </a:lvl1pPr>
          </a:lstStyle>
          <a:p>
            <a:r>
              <a:rPr lang="en-GB"/>
              <a:t>Click icon to add media</a:t>
            </a:r>
            <a:endParaRPr lang="en-PT"/>
          </a:p>
        </p:txBody>
      </p:sp>
      <p:sp>
        <p:nvSpPr>
          <p:cNvPr id="27" name="Media Placeholder 6">
            <a:extLst>
              <a:ext uri="{FF2B5EF4-FFF2-40B4-BE49-F238E27FC236}">
                <a16:creationId xmlns:a16="http://schemas.microsoft.com/office/drawing/2014/main" id="{7ABAC810-847C-30AE-6AB8-F4F1D47263F6}"/>
              </a:ext>
            </a:extLst>
          </p:cNvPr>
          <p:cNvSpPr>
            <a:spLocks noGrp="1"/>
          </p:cNvSpPr>
          <p:nvPr>
            <p:ph type="media" sz="quarter" idx="43"/>
          </p:nvPr>
        </p:nvSpPr>
        <p:spPr>
          <a:xfrm>
            <a:off x="2840660" y="1333115"/>
            <a:ext cx="1238635" cy="1238635"/>
          </a:xfrm>
          <a:prstGeom prst="ellipse">
            <a:avLst/>
          </a:prstGeom>
          <a:ln w="50800">
            <a:gradFill flip="none" rotWithShape="1">
              <a:gsLst>
                <a:gs pos="0">
                  <a:srgbClr val="C9FF83"/>
                </a:gs>
                <a:gs pos="100000">
                  <a:srgbClr val="0DFFB9"/>
                </a:gs>
              </a:gsLst>
              <a:lin ang="13500000" scaled="1"/>
              <a:tileRect/>
            </a:gradFill>
          </a:ln>
        </p:spPr>
        <p:txBody>
          <a:bodyPr/>
          <a:lstStyle>
            <a:lvl1pPr>
              <a:defRPr>
                <a:solidFill>
                  <a:schemeClr val="bg1"/>
                </a:solidFill>
              </a:defRPr>
            </a:lvl1pPr>
          </a:lstStyle>
          <a:p>
            <a:r>
              <a:rPr lang="en-GB"/>
              <a:t>Click icon to add media</a:t>
            </a:r>
            <a:endParaRPr lang="en-PT"/>
          </a:p>
        </p:txBody>
      </p:sp>
      <p:sp>
        <p:nvSpPr>
          <p:cNvPr id="29" name="Media Placeholder 6">
            <a:extLst>
              <a:ext uri="{FF2B5EF4-FFF2-40B4-BE49-F238E27FC236}">
                <a16:creationId xmlns:a16="http://schemas.microsoft.com/office/drawing/2014/main" id="{94D79FD9-CFF0-94E9-5A77-48F6A3A2C506}"/>
              </a:ext>
            </a:extLst>
          </p:cNvPr>
          <p:cNvSpPr>
            <a:spLocks noGrp="1"/>
          </p:cNvSpPr>
          <p:nvPr>
            <p:ph type="media" sz="quarter" idx="44"/>
          </p:nvPr>
        </p:nvSpPr>
        <p:spPr>
          <a:xfrm>
            <a:off x="4894431" y="1333115"/>
            <a:ext cx="1238635" cy="1238635"/>
          </a:xfrm>
          <a:prstGeom prst="ellipse">
            <a:avLst/>
          </a:prstGeom>
          <a:ln w="50800">
            <a:gradFill flip="none" rotWithShape="1">
              <a:gsLst>
                <a:gs pos="0">
                  <a:srgbClr val="C9FF83"/>
                </a:gs>
                <a:gs pos="100000">
                  <a:srgbClr val="0DFFB9"/>
                </a:gs>
              </a:gsLst>
              <a:lin ang="13500000" scaled="1"/>
              <a:tileRect/>
            </a:gradFill>
          </a:ln>
        </p:spPr>
        <p:txBody>
          <a:bodyPr/>
          <a:lstStyle>
            <a:lvl1pPr>
              <a:defRPr>
                <a:solidFill>
                  <a:schemeClr val="bg1"/>
                </a:solidFill>
              </a:defRPr>
            </a:lvl1pPr>
          </a:lstStyle>
          <a:p>
            <a:r>
              <a:rPr lang="en-GB"/>
              <a:t>Click icon to add media</a:t>
            </a:r>
            <a:endParaRPr lang="en-PT"/>
          </a:p>
        </p:txBody>
      </p:sp>
      <p:sp>
        <p:nvSpPr>
          <p:cNvPr id="31" name="Media Placeholder 6">
            <a:extLst>
              <a:ext uri="{FF2B5EF4-FFF2-40B4-BE49-F238E27FC236}">
                <a16:creationId xmlns:a16="http://schemas.microsoft.com/office/drawing/2014/main" id="{02965CDF-1FC1-81C1-317E-02B99DE1DDE5}"/>
              </a:ext>
            </a:extLst>
          </p:cNvPr>
          <p:cNvSpPr>
            <a:spLocks noGrp="1"/>
          </p:cNvSpPr>
          <p:nvPr>
            <p:ph type="media" sz="quarter" idx="45"/>
          </p:nvPr>
        </p:nvSpPr>
        <p:spPr>
          <a:xfrm>
            <a:off x="2840660" y="3140144"/>
            <a:ext cx="1238635" cy="1238635"/>
          </a:xfrm>
          <a:prstGeom prst="ellipse">
            <a:avLst/>
          </a:prstGeom>
          <a:ln w="50800">
            <a:gradFill flip="none" rotWithShape="1">
              <a:gsLst>
                <a:gs pos="0">
                  <a:srgbClr val="C9FF83"/>
                </a:gs>
                <a:gs pos="100000">
                  <a:srgbClr val="0DFFB9"/>
                </a:gs>
              </a:gsLst>
              <a:lin ang="13500000" scaled="1"/>
              <a:tileRect/>
            </a:gradFill>
          </a:ln>
        </p:spPr>
        <p:txBody>
          <a:bodyPr/>
          <a:lstStyle>
            <a:lvl1pPr>
              <a:defRPr>
                <a:solidFill>
                  <a:schemeClr val="bg1"/>
                </a:solidFill>
              </a:defRPr>
            </a:lvl1pPr>
          </a:lstStyle>
          <a:p>
            <a:r>
              <a:rPr lang="en-GB"/>
              <a:t>Click icon to add media</a:t>
            </a:r>
            <a:endParaRPr lang="en-PT"/>
          </a:p>
        </p:txBody>
      </p:sp>
      <p:sp>
        <p:nvSpPr>
          <p:cNvPr id="39" name="Media Placeholder 6">
            <a:extLst>
              <a:ext uri="{FF2B5EF4-FFF2-40B4-BE49-F238E27FC236}">
                <a16:creationId xmlns:a16="http://schemas.microsoft.com/office/drawing/2014/main" id="{C978B240-C86E-AFB2-3A54-DC8EA1B5E7D4}"/>
              </a:ext>
            </a:extLst>
          </p:cNvPr>
          <p:cNvSpPr>
            <a:spLocks noGrp="1"/>
          </p:cNvSpPr>
          <p:nvPr>
            <p:ph type="media" sz="quarter" idx="46"/>
          </p:nvPr>
        </p:nvSpPr>
        <p:spPr>
          <a:xfrm>
            <a:off x="4930717" y="3140144"/>
            <a:ext cx="1238635" cy="1238635"/>
          </a:xfrm>
          <a:prstGeom prst="ellipse">
            <a:avLst/>
          </a:prstGeom>
          <a:ln w="50800">
            <a:gradFill flip="none" rotWithShape="1">
              <a:gsLst>
                <a:gs pos="0">
                  <a:srgbClr val="C9FF83"/>
                </a:gs>
                <a:gs pos="100000">
                  <a:srgbClr val="0DFFB9"/>
                </a:gs>
              </a:gsLst>
              <a:lin ang="13500000" scaled="1"/>
              <a:tileRect/>
            </a:gradFill>
          </a:ln>
        </p:spPr>
        <p:txBody>
          <a:bodyPr/>
          <a:lstStyle>
            <a:lvl1pPr>
              <a:defRPr>
                <a:solidFill>
                  <a:schemeClr val="bg1"/>
                </a:solidFill>
              </a:defRPr>
            </a:lvl1pPr>
          </a:lstStyle>
          <a:p>
            <a:r>
              <a:rPr lang="en-GB"/>
              <a:t>Click icon to add media</a:t>
            </a:r>
            <a:endParaRPr lang="en-PT"/>
          </a:p>
        </p:txBody>
      </p:sp>
      <p:sp>
        <p:nvSpPr>
          <p:cNvPr id="41" name="Media Placeholder 6">
            <a:extLst>
              <a:ext uri="{FF2B5EF4-FFF2-40B4-BE49-F238E27FC236}">
                <a16:creationId xmlns:a16="http://schemas.microsoft.com/office/drawing/2014/main" id="{4F9F562B-F995-DBFF-E17D-A945E616304F}"/>
              </a:ext>
            </a:extLst>
          </p:cNvPr>
          <p:cNvSpPr>
            <a:spLocks noGrp="1"/>
          </p:cNvSpPr>
          <p:nvPr>
            <p:ph type="media" sz="quarter" idx="47"/>
          </p:nvPr>
        </p:nvSpPr>
        <p:spPr>
          <a:xfrm>
            <a:off x="6962717" y="3140144"/>
            <a:ext cx="1238635" cy="1238635"/>
          </a:xfrm>
          <a:prstGeom prst="ellipse">
            <a:avLst/>
          </a:prstGeom>
          <a:ln w="50800">
            <a:gradFill flip="none" rotWithShape="1">
              <a:gsLst>
                <a:gs pos="0">
                  <a:srgbClr val="C9FF83"/>
                </a:gs>
                <a:gs pos="100000">
                  <a:srgbClr val="0DFFB9"/>
                </a:gs>
              </a:gsLst>
              <a:lin ang="13500000" scaled="1"/>
              <a:tileRect/>
            </a:gradFill>
          </a:ln>
        </p:spPr>
        <p:txBody>
          <a:bodyPr/>
          <a:lstStyle>
            <a:lvl1pPr>
              <a:defRPr>
                <a:solidFill>
                  <a:schemeClr val="bg1"/>
                </a:solidFill>
              </a:defRPr>
            </a:lvl1pPr>
          </a:lstStyle>
          <a:p>
            <a:r>
              <a:rPr lang="en-GB"/>
              <a:t>Click icon to add media</a:t>
            </a:r>
            <a:endParaRPr lang="en-PT"/>
          </a:p>
        </p:txBody>
      </p:sp>
    </p:spTree>
    <p:extLst>
      <p:ext uri="{BB962C8B-B14F-4D97-AF65-F5344CB8AC3E}">
        <p14:creationId xmlns:p14="http://schemas.microsoft.com/office/powerpoint/2010/main" val="12122156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eam members">
    <p:bg>
      <p:bgPr>
        <a:solidFill>
          <a:srgbClr val="00003A"/>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D3F6D-2B95-F045-BB35-90361D30FFD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6125" y="743132"/>
            <a:ext cx="0" cy="0"/>
          </a:xfrm>
          <a:prstGeom prst="rect">
            <a:avLst/>
          </a:prstGeom>
        </p:spPr>
      </p:pic>
      <p:sp>
        <p:nvSpPr>
          <p:cNvPr id="8" name="Text Placeholder 4">
            <a:extLst>
              <a:ext uri="{FF2B5EF4-FFF2-40B4-BE49-F238E27FC236}">
                <a16:creationId xmlns:a16="http://schemas.microsoft.com/office/drawing/2014/main" id="{12FAE222-2E83-9A40-B2A6-29562D64603F}"/>
              </a:ext>
            </a:extLst>
          </p:cNvPr>
          <p:cNvSpPr>
            <a:spLocks noGrp="1"/>
          </p:cNvSpPr>
          <p:nvPr>
            <p:ph type="body" sz="quarter" idx="15" hasCustomPrompt="1"/>
          </p:nvPr>
        </p:nvSpPr>
        <p:spPr>
          <a:xfrm>
            <a:off x="625085" y="877948"/>
            <a:ext cx="3510487" cy="324683"/>
          </a:xfrm>
          <a:prstGeom prst="rect">
            <a:avLst/>
          </a:prstGeom>
        </p:spPr>
        <p:txBody>
          <a:bodyPr/>
          <a:lstStyle>
            <a:lvl1pPr marL="0" indent="0" algn="l">
              <a:buNone/>
              <a:defRPr sz="20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Objectives</a:t>
            </a:r>
          </a:p>
        </p:txBody>
      </p:sp>
      <p:sp>
        <p:nvSpPr>
          <p:cNvPr id="6" name="Rounded Rectangle 5">
            <a:extLst>
              <a:ext uri="{FF2B5EF4-FFF2-40B4-BE49-F238E27FC236}">
                <a16:creationId xmlns:a16="http://schemas.microsoft.com/office/drawing/2014/main" id="{55A0FE99-D84A-965F-0575-3A345DE4D727}"/>
              </a:ext>
            </a:extLst>
          </p:cNvPr>
          <p:cNvSpPr/>
          <p:nvPr userDrawn="1"/>
        </p:nvSpPr>
        <p:spPr>
          <a:xfrm>
            <a:off x="625085" y="1544363"/>
            <a:ext cx="3395681" cy="628147"/>
          </a:xfrm>
          <a:prstGeom prst="roundRect">
            <a:avLst>
              <a:gd name="adj" fmla="val 50000"/>
            </a:avLst>
          </a:prstGeom>
          <a:noFill/>
          <a:ln w="41275">
            <a:gradFill flip="none" rotWithShape="1">
              <a:gsLst>
                <a:gs pos="0">
                  <a:srgbClr val="C9FF83"/>
                </a:gs>
                <a:gs pos="100000">
                  <a:srgbClr val="0DFFB9"/>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PT"/>
          </a:p>
        </p:txBody>
      </p:sp>
      <p:sp>
        <p:nvSpPr>
          <p:cNvPr id="17" name="Text Placeholder 16">
            <a:extLst>
              <a:ext uri="{FF2B5EF4-FFF2-40B4-BE49-F238E27FC236}">
                <a16:creationId xmlns:a16="http://schemas.microsoft.com/office/drawing/2014/main" id="{341D82CC-EF8C-3893-ED1A-990A1289C00D}"/>
              </a:ext>
            </a:extLst>
          </p:cNvPr>
          <p:cNvSpPr>
            <a:spLocks noGrp="1"/>
          </p:cNvSpPr>
          <p:nvPr>
            <p:ph type="body" sz="quarter" idx="16"/>
          </p:nvPr>
        </p:nvSpPr>
        <p:spPr>
          <a:xfrm>
            <a:off x="625085" y="1544363"/>
            <a:ext cx="3395681" cy="628147"/>
          </a:xfrm>
          <a:prstGeom prst="roundRect">
            <a:avLst>
              <a:gd name="adj" fmla="val 50000"/>
            </a:avLst>
          </a:prstGeom>
          <a:ln w="41275">
            <a:gradFill flip="none" rotWithShape="1">
              <a:gsLst>
                <a:gs pos="0">
                  <a:srgbClr val="C9FF83"/>
                </a:gs>
                <a:gs pos="99000">
                  <a:srgbClr val="0DFFB9"/>
                </a:gs>
              </a:gsLst>
              <a:lin ang="2700000" scaled="1"/>
              <a:tileRect/>
            </a:gradFill>
          </a:ln>
        </p:spPr>
        <p:txBody>
          <a:bodyPr anchor="ctr" anchorCtr="0"/>
          <a:lstStyle>
            <a:lvl1pPr marL="0" indent="0">
              <a:buNone/>
              <a:defRPr b="0" i="0">
                <a:solidFill>
                  <a:schemeClr val="bg1"/>
                </a:solidFill>
                <a:latin typeface="Arial" panose="020B0604020202020204" pitchFamily="34" charset="0"/>
                <a:cs typeface="Arial" panose="020B0604020202020204" pitchFamily="34" charset="0"/>
              </a:defRPr>
            </a:lvl1pPr>
            <a:lvl2pPr marL="17144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263BCD9B-6E9B-8BDB-FF17-9F63291A420A}"/>
              </a:ext>
            </a:extLst>
          </p:cNvPr>
          <p:cNvSpPr>
            <a:spLocks noGrp="1"/>
          </p:cNvSpPr>
          <p:nvPr>
            <p:ph type="body" sz="quarter" idx="17"/>
          </p:nvPr>
        </p:nvSpPr>
        <p:spPr>
          <a:xfrm>
            <a:off x="625085" y="2400397"/>
            <a:ext cx="3395681" cy="628147"/>
          </a:xfrm>
          <a:prstGeom prst="roundRect">
            <a:avLst>
              <a:gd name="adj" fmla="val 50000"/>
            </a:avLst>
          </a:prstGeom>
          <a:ln w="41275">
            <a:gradFill flip="none" rotWithShape="1">
              <a:gsLst>
                <a:gs pos="0">
                  <a:srgbClr val="C9FF83"/>
                </a:gs>
                <a:gs pos="99000">
                  <a:srgbClr val="0DFFB9"/>
                </a:gs>
              </a:gsLst>
              <a:lin ang="2700000" scaled="1"/>
              <a:tileRect/>
            </a:gradFill>
          </a:ln>
        </p:spPr>
        <p:txBody>
          <a:bodyPr anchor="ctr" anchorCtr="0"/>
          <a:lstStyle>
            <a:lvl1pPr marL="0" indent="0">
              <a:buNone/>
              <a:defRPr b="0" i="0">
                <a:solidFill>
                  <a:schemeClr val="bg1"/>
                </a:solidFill>
                <a:latin typeface="Arial" panose="020B0604020202020204" pitchFamily="34" charset="0"/>
                <a:cs typeface="Arial" panose="020B0604020202020204" pitchFamily="34" charset="0"/>
              </a:defRPr>
            </a:lvl1pPr>
            <a:lvl2pPr marL="17144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EC2A40A6-2E36-1952-D21D-449BF5507411}"/>
              </a:ext>
            </a:extLst>
          </p:cNvPr>
          <p:cNvSpPr>
            <a:spLocks noGrp="1"/>
          </p:cNvSpPr>
          <p:nvPr>
            <p:ph type="body" sz="quarter" idx="18"/>
          </p:nvPr>
        </p:nvSpPr>
        <p:spPr>
          <a:xfrm>
            <a:off x="625085" y="3236976"/>
            <a:ext cx="3395681" cy="628147"/>
          </a:xfrm>
          <a:prstGeom prst="roundRect">
            <a:avLst>
              <a:gd name="adj" fmla="val 50000"/>
            </a:avLst>
          </a:prstGeom>
          <a:ln w="41275">
            <a:gradFill flip="none" rotWithShape="1">
              <a:gsLst>
                <a:gs pos="0">
                  <a:srgbClr val="C9FF83"/>
                </a:gs>
                <a:gs pos="99000">
                  <a:srgbClr val="0DFFB9"/>
                </a:gs>
              </a:gsLst>
              <a:lin ang="2700000" scaled="1"/>
              <a:tileRect/>
            </a:gradFill>
          </a:ln>
        </p:spPr>
        <p:txBody>
          <a:bodyPr anchor="ctr" anchorCtr="0"/>
          <a:lstStyle>
            <a:lvl1pPr marL="0" indent="0">
              <a:buNone/>
              <a:defRPr b="0" i="0">
                <a:solidFill>
                  <a:schemeClr val="bg1"/>
                </a:solidFill>
                <a:latin typeface="Arial" panose="020B0604020202020204" pitchFamily="34" charset="0"/>
                <a:cs typeface="Arial" panose="020B0604020202020204" pitchFamily="34" charset="0"/>
              </a:defRPr>
            </a:lvl1pPr>
            <a:lvl2pPr marL="17144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43" name="Text Placeholder 16">
            <a:extLst>
              <a:ext uri="{FF2B5EF4-FFF2-40B4-BE49-F238E27FC236}">
                <a16:creationId xmlns:a16="http://schemas.microsoft.com/office/drawing/2014/main" id="{AEAD3DA8-E539-5E4B-0943-47E728BB7664}"/>
              </a:ext>
            </a:extLst>
          </p:cNvPr>
          <p:cNvSpPr>
            <a:spLocks noGrp="1"/>
          </p:cNvSpPr>
          <p:nvPr>
            <p:ph type="body" sz="quarter" idx="19"/>
          </p:nvPr>
        </p:nvSpPr>
        <p:spPr>
          <a:xfrm>
            <a:off x="625085" y="4080040"/>
            <a:ext cx="3395681" cy="628147"/>
          </a:xfrm>
          <a:prstGeom prst="roundRect">
            <a:avLst>
              <a:gd name="adj" fmla="val 50000"/>
            </a:avLst>
          </a:prstGeom>
          <a:ln w="41275">
            <a:gradFill flip="none" rotWithShape="1">
              <a:gsLst>
                <a:gs pos="0">
                  <a:srgbClr val="C9FF83"/>
                </a:gs>
                <a:gs pos="99000">
                  <a:srgbClr val="0DFFB9"/>
                </a:gs>
              </a:gsLst>
              <a:lin ang="2700000" scaled="1"/>
              <a:tileRect/>
            </a:gradFill>
          </a:ln>
        </p:spPr>
        <p:txBody>
          <a:bodyPr anchor="ctr" anchorCtr="0"/>
          <a:lstStyle>
            <a:lvl1pPr marL="0" indent="0">
              <a:buNone/>
              <a:defRPr b="0" i="0">
                <a:solidFill>
                  <a:schemeClr val="bg1"/>
                </a:solidFill>
                <a:latin typeface="Arial" panose="020B0604020202020204" pitchFamily="34" charset="0"/>
                <a:cs typeface="Arial" panose="020B0604020202020204" pitchFamily="34" charset="0"/>
              </a:defRPr>
            </a:lvl1pPr>
            <a:lvl2pPr marL="17144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44" name="Rounded Rectangle 43">
            <a:extLst>
              <a:ext uri="{FF2B5EF4-FFF2-40B4-BE49-F238E27FC236}">
                <a16:creationId xmlns:a16="http://schemas.microsoft.com/office/drawing/2014/main" id="{BC08AD96-A0A4-F43B-8EE2-6C59F94E1D3E}"/>
              </a:ext>
            </a:extLst>
          </p:cNvPr>
          <p:cNvSpPr/>
          <p:nvPr userDrawn="1"/>
        </p:nvSpPr>
        <p:spPr>
          <a:xfrm>
            <a:off x="4756098" y="1544363"/>
            <a:ext cx="3395681" cy="628147"/>
          </a:xfrm>
          <a:prstGeom prst="roundRect">
            <a:avLst>
              <a:gd name="adj" fmla="val 50000"/>
            </a:avLst>
          </a:prstGeom>
          <a:noFill/>
          <a:ln w="41275">
            <a:gradFill flip="none" rotWithShape="1">
              <a:gsLst>
                <a:gs pos="0">
                  <a:srgbClr val="C9FF83"/>
                </a:gs>
                <a:gs pos="100000">
                  <a:srgbClr val="0DFFB9"/>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PT"/>
          </a:p>
        </p:txBody>
      </p:sp>
      <p:sp>
        <p:nvSpPr>
          <p:cNvPr id="45" name="Text Placeholder 16">
            <a:extLst>
              <a:ext uri="{FF2B5EF4-FFF2-40B4-BE49-F238E27FC236}">
                <a16:creationId xmlns:a16="http://schemas.microsoft.com/office/drawing/2014/main" id="{F34F4BAE-E3BD-1A66-9E2C-B8809B46CB28}"/>
              </a:ext>
            </a:extLst>
          </p:cNvPr>
          <p:cNvSpPr>
            <a:spLocks noGrp="1"/>
          </p:cNvSpPr>
          <p:nvPr>
            <p:ph type="body" sz="quarter" idx="20"/>
          </p:nvPr>
        </p:nvSpPr>
        <p:spPr>
          <a:xfrm>
            <a:off x="4756098" y="1544363"/>
            <a:ext cx="3395681" cy="628147"/>
          </a:xfrm>
          <a:prstGeom prst="roundRect">
            <a:avLst>
              <a:gd name="adj" fmla="val 50000"/>
            </a:avLst>
          </a:prstGeom>
          <a:ln w="41275">
            <a:gradFill flip="none" rotWithShape="1">
              <a:gsLst>
                <a:gs pos="0">
                  <a:srgbClr val="C9FF83"/>
                </a:gs>
                <a:gs pos="99000">
                  <a:srgbClr val="0DFFB9"/>
                </a:gs>
              </a:gsLst>
              <a:lin ang="2700000" scaled="1"/>
              <a:tileRect/>
            </a:gradFill>
          </a:ln>
        </p:spPr>
        <p:txBody>
          <a:bodyPr anchor="ctr" anchorCtr="0"/>
          <a:lstStyle>
            <a:lvl1pPr marL="0" indent="0">
              <a:buNone/>
              <a:defRPr b="0" i="0">
                <a:solidFill>
                  <a:schemeClr val="bg1"/>
                </a:solidFill>
                <a:latin typeface="Arial" panose="020B0604020202020204" pitchFamily="34" charset="0"/>
                <a:cs typeface="Arial" panose="020B0604020202020204" pitchFamily="34" charset="0"/>
              </a:defRPr>
            </a:lvl1pPr>
            <a:lvl2pPr marL="17144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46" name="Text Placeholder 16">
            <a:extLst>
              <a:ext uri="{FF2B5EF4-FFF2-40B4-BE49-F238E27FC236}">
                <a16:creationId xmlns:a16="http://schemas.microsoft.com/office/drawing/2014/main" id="{0CC88D42-1243-F498-8D3E-C4F5BE340DE4}"/>
              </a:ext>
            </a:extLst>
          </p:cNvPr>
          <p:cNvSpPr>
            <a:spLocks noGrp="1"/>
          </p:cNvSpPr>
          <p:nvPr>
            <p:ph type="body" sz="quarter" idx="21"/>
          </p:nvPr>
        </p:nvSpPr>
        <p:spPr>
          <a:xfrm>
            <a:off x="4756098" y="2400397"/>
            <a:ext cx="3395681" cy="628147"/>
          </a:xfrm>
          <a:prstGeom prst="roundRect">
            <a:avLst>
              <a:gd name="adj" fmla="val 50000"/>
            </a:avLst>
          </a:prstGeom>
          <a:ln w="41275">
            <a:gradFill flip="none" rotWithShape="1">
              <a:gsLst>
                <a:gs pos="0">
                  <a:srgbClr val="C9FF83"/>
                </a:gs>
                <a:gs pos="99000">
                  <a:srgbClr val="0DFFB9"/>
                </a:gs>
              </a:gsLst>
              <a:lin ang="2700000" scaled="1"/>
              <a:tileRect/>
            </a:gradFill>
          </a:ln>
        </p:spPr>
        <p:txBody>
          <a:bodyPr anchor="ctr" anchorCtr="0"/>
          <a:lstStyle>
            <a:lvl1pPr marL="0" indent="0">
              <a:buNone/>
              <a:defRPr b="0" i="0">
                <a:solidFill>
                  <a:schemeClr val="bg1"/>
                </a:solidFill>
                <a:latin typeface="Arial" panose="020B0604020202020204" pitchFamily="34" charset="0"/>
                <a:cs typeface="Arial" panose="020B0604020202020204" pitchFamily="34" charset="0"/>
              </a:defRPr>
            </a:lvl1pPr>
            <a:lvl2pPr marL="17144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47" name="Text Placeholder 16">
            <a:extLst>
              <a:ext uri="{FF2B5EF4-FFF2-40B4-BE49-F238E27FC236}">
                <a16:creationId xmlns:a16="http://schemas.microsoft.com/office/drawing/2014/main" id="{B3FA74EE-0FCE-092F-54BD-B6271D5FB129}"/>
              </a:ext>
            </a:extLst>
          </p:cNvPr>
          <p:cNvSpPr>
            <a:spLocks noGrp="1"/>
          </p:cNvSpPr>
          <p:nvPr>
            <p:ph type="body" sz="quarter" idx="22"/>
          </p:nvPr>
        </p:nvSpPr>
        <p:spPr>
          <a:xfrm>
            <a:off x="4756098" y="3236976"/>
            <a:ext cx="3395681" cy="628147"/>
          </a:xfrm>
          <a:prstGeom prst="roundRect">
            <a:avLst>
              <a:gd name="adj" fmla="val 50000"/>
            </a:avLst>
          </a:prstGeom>
          <a:ln w="41275">
            <a:gradFill flip="none" rotWithShape="1">
              <a:gsLst>
                <a:gs pos="0">
                  <a:srgbClr val="C9FF83"/>
                </a:gs>
                <a:gs pos="99000">
                  <a:srgbClr val="0DFFB9"/>
                </a:gs>
              </a:gsLst>
              <a:lin ang="2700000" scaled="1"/>
              <a:tileRect/>
            </a:gradFill>
          </a:ln>
        </p:spPr>
        <p:txBody>
          <a:bodyPr anchor="ctr" anchorCtr="0"/>
          <a:lstStyle>
            <a:lvl1pPr marL="0" indent="0">
              <a:buNone/>
              <a:defRPr b="0" i="0">
                <a:solidFill>
                  <a:schemeClr val="bg1"/>
                </a:solidFill>
                <a:latin typeface="Arial" panose="020B0604020202020204" pitchFamily="34" charset="0"/>
                <a:cs typeface="Arial" panose="020B0604020202020204" pitchFamily="34" charset="0"/>
              </a:defRPr>
            </a:lvl1pPr>
            <a:lvl2pPr marL="17144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48" name="Text Placeholder 16">
            <a:extLst>
              <a:ext uri="{FF2B5EF4-FFF2-40B4-BE49-F238E27FC236}">
                <a16:creationId xmlns:a16="http://schemas.microsoft.com/office/drawing/2014/main" id="{4DFB869D-5917-B368-93B5-99D21167D163}"/>
              </a:ext>
            </a:extLst>
          </p:cNvPr>
          <p:cNvSpPr>
            <a:spLocks noGrp="1"/>
          </p:cNvSpPr>
          <p:nvPr>
            <p:ph type="body" sz="quarter" idx="23"/>
          </p:nvPr>
        </p:nvSpPr>
        <p:spPr>
          <a:xfrm>
            <a:off x="4756098" y="4080040"/>
            <a:ext cx="3395681" cy="628147"/>
          </a:xfrm>
          <a:prstGeom prst="roundRect">
            <a:avLst>
              <a:gd name="adj" fmla="val 50000"/>
            </a:avLst>
          </a:prstGeom>
          <a:ln w="41275">
            <a:gradFill flip="none" rotWithShape="1">
              <a:gsLst>
                <a:gs pos="0">
                  <a:srgbClr val="C9FF83"/>
                </a:gs>
                <a:gs pos="99000">
                  <a:srgbClr val="0DFFB9"/>
                </a:gs>
              </a:gsLst>
              <a:lin ang="2700000" scaled="1"/>
              <a:tileRect/>
            </a:gradFill>
          </a:ln>
        </p:spPr>
        <p:txBody>
          <a:bodyPr anchor="ctr" anchorCtr="0"/>
          <a:lstStyle>
            <a:lvl1pPr marL="0" indent="0">
              <a:buNone/>
              <a:defRPr b="0" i="0">
                <a:solidFill>
                  <a:schemeClr val="bg1"/>
                </a:solidFill>
                <a:latin typeface="Arial" panose="020B0604020202020204" pitchFamily="34" charset="0"/>
                <a:cs typeface="Arial" panose="020B0604020202020204" pitchFamily="34" charset="0"/>
              </a:defRPr>
            </a:lvl1pPr>
            <a:lvl2pPr marL="17144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5012366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Right">
    <p:bg>
      <p:bgPr>
        <a:solidFill>
          <a:srgbClr val="00003A"/>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856D2EE-F43D-AA46-B07A-DB4CA781402D}"/>
              </a:ext>
            </a:extLst>
          </p:cNvPr>
          <p:cNvSpPr>
            <a:spLocks noGrp="1"/>
          </p:cNvSpPr>
          <p:nvPr>
            <p:ph type="body" sz="quarter" idx="11" hasCustomPrompt="1"/>
          </p:nvPr>
        </p:nvSpPr>
        <p:spPr>
          <a:xfrm>
            <a:off x="371476" y="1253917"/>
            <a:ext cx="3633788" cy="453182"/>
          </a:xfrm>
          <a:prstGeom prst="rect">
            <a:avLst/>
          </a:prstGeom>
        </p:spPr>
        <p:txBody>
          <a:bodyPr/>
          <a:lstStyle>
            <a:lvl1pPr marL="0" indent="0">
              <a:buNone/>
              <a:defRPr sz="12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Subtitle</a:t>
            </a:r>
          </a:p>
        </p:txBody>
      </p:sp>
      <p:sp>
        <p:nvSpPr>
          <p:cNvPr id="13" name="Text Placeholder 4">
            <a:extLst>
              <a:ext uri="{FF2B5EF4-FFF2-40B4-BE49-F238E27FC236}">
                <a16:creationId xmlns:a16="http://schemas.microsoft.com/office/drawing/2014/main" id="{A5867148-91FA-9D4D-AE72-B968896DF2C7}"/>
              </a:ext>
            </a:extLst>
          </p:cNvPr>
          <p:cNvSpPr>
            <a:spLocks noGrp="1"/>
          </p:cNvSpPr>
          <p:nvPr>
            <p:ph type="body" sz="quarter" idx="13"/>
          </p:nvPr>
        </p:nvSpPr>
        <p:spPr>
          <a:xfrm>
            <a:off x="5009735" y="2032651"/>
            <a:ext cx="3510487" cy="1006594"/>
          </a:xfrm>
          <a:prstGeom prst="rect">
            <a:avLst/>
          </a:prstGeom>
        </p:spPr>
        <p:txBody>
          <a:bodyPr/>
          <a:lstStyle>
            <a:lvl1pPr marL="0" indent="0">
              <a:buNone/>
              <a:defRPr sz="105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8" name="Text Placeholder 4">
            <a:extLst>
              <a:ext uri="{FF2B5EF4-FFF2-40B4-BE49-F238E27FC236}">
                <a16:creationId xmlns:a16="http://schemas.microsoft.com/office/drawing/2014/main" id="{BC9790DF-19B4-F64E-80CB-724769F4AEFC}"/>
              </a:ext>
            </a:extLst>
          </p:cNvPr>
          <p:cNvSpPr>
            <a:spLocks noGrp="1"/>
          </p:cNvSpPr>
          <p:nvPr>
            <p:ph type="body" sz="quarter" idx="14"/>
          </p:nvPr>
        </p:nvSpPr>
        <p:spPr>
          <a:xfrm>
            <a:off x="5009735" y="3131030"/>
            <a:ext cx="3510487" cy="1303317"/>
          </a:xfrm>
          <a:prstGeom prst="rect">
            <a:avLst/>
          </a:prstGeom>
        </p:spPr>
        <p:txBody>
          <a:bodyPr/>
          <a:lstStyle>
            <a:lvl1pPr marL="171450" indent="-171450">
              <a:buFont typeface="Arial" panose="020B0604020202020204" pitchFamily="34" charset="0"/>
              <a:buChar char="•"/>
              <a:defRPr sz="1050" b="0">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6" name="Text Placeholder 4">
            <a:extLst>
              <a:ext uri="{FF2B5EF4-FFF2-40B4-BE49-F238E27FC236}">
                <a16:creationId xmlns:a16="http://schemas.microsoft.com/office/drawing/2014/main" id="{8B8E2C74-8637-334A-8FD5-619B0AC276E8}"/>
              </a:ext>
            </a:extLst>
          </p:cNvPr>
          <p:cNvSpPr>
            <a:spLocks noGrp="1"/>
          </p:cNvSpPr>
          <p:nvPr>
            <p:ph type="body" sz="quarter" idx="10" hasCustomPrompt="1"/>
          </p:nvPr>
        </p:nvSpPr>
        <p:spPr>
          <a:xfrm>
            <a:off x="371476" y="848342"/>
            <a:ext cx="3633788" cy="324683"/>
          </a:xfrm>
          <a:prstGeom prst="rect">
            <a:avLst/>
          </a:prstGeom>
        </p:spPr>
        <p:txBody>
          <a:bodyPr/>
          <a:lstStyle>
            <a:lvl1pPr marL="0" indent="0">
              <a:buNone/>
              <a:defRPr sz="20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17" name="Text Placeholder 4">
            <a:extLst>
              <a:ext uri="{FF2B5EF4-FFF2-40B4-BE49-F238E27FC236}">
                <a16:creationId xmlns:a16="http://schemas.microsoft.com/office/drawing/2014/main" id="{EA495688-52AF-854C-8B3D-A0929837DFFA}"/>
              </a:ext>
            </a:extLst>
          </p:cNvPr>
          <p:cNvSpPr>
            <a:spLocks noGrp="1"/>
          </p:cNvSpPr>
          <p:nvPr>
            <p:ph type="body" sz="quarter" idx="12"/>
          </p:nvPr>
        </p:nvSpPr>
        <p:spPr>
          <a:xfrm>
            <a:off x="5009735" y="1510456"/>
            <a:ext cx="3510487" cy="453182"/>
          </a:xfrm>
          <a:prstGeom prst="rect">
            <a:avLst/>
          </a:prstGeom>
        </p:spPr>
        <p:txBody>
          <a:bodyPr/>
          <a:lstStyle>
            <a:lvl1pPr marL="0" indent="0">
              <a:buNone/>
              <a:defRPr sz="18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Tree>
    <p:extLst>
      <p:ext uri="{BB962C8B-B14F-4D97-AF65-F5344CB8AC3E}">
        <p14:creationId xmlns:p14="http://schemas.microsoft.com/office/powerpoint/2010/main" val="19132830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ullet points">
    <p:bg>
      <p:bgPr>
        <a:solidFill>
          <a:srgbClr val="00003A"/>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856D2EE-F43D-AA46-B07A-DB4CA781402D}"/>
              </a:ext>
            </a:extLst>
          </p:cNvPr>
          <p:cNvSpPr>
            <a:spLocks noGrp="1"/>
          </p:cNvSpPr>
          <p:nvPr>
            <p:ph type="body" sz="quarter" idx="11" hasCustomPrompt="1"/>
          </p:nvPr>
        </p:nvSpPr>
        <p:spPr>
          <a:xfrm>
            <a:off x="371476" y="1253917"/>
            <a:ext cx="3633788" cy="324683"/>
          </a:xfrm>
          <a:prstGeom prst="rect">
            <a:avLst/>
          </a:prstGeom>
        </p:spPr>
        <p:txBody>
          <a:bodyPr/>
          <a:lstStyle>
            <a:lvl1pPr marL="0" indent="0">
              <a:buNone/>
              <a:defRPr sz="12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Subtitle</a:t>
            </a:r>
          </a:p>
        </p:txBody>
      </p:sp>
      <p:sp>
        <p:nvSpPr>
          <p:cNvPr id="12" name="Text Placeholder 4">
            <a:extLst>
              <a:ext uri="{FF2B5EF4-FFF2-40B4-BE49-F238E27FC236}">
                <a16:creationId xmlns:a16="http://schemas.microsoft.com/office/drawing/2014/main" id="{34C45B77-B658-BE4F-A919-A68578EE2CBD}"/>
              </a:ext>
            </a:extLst>
          </p:cNvPr>
          <p:cNvSpPr>
            <a:spLocks noGrp="1"/>
          </p:cNvSpPr>
          <p:nvPr>
            <p:ph type="body" sz="quarter" idx="10" hasCustomPrompt="1"/>
          </p:nvPr>
        </p:nvSpPr>
        <p:spPr>
          <a:xfrm>
            <a:off x="371476" y="848342"/>
            <a:ext cx="3633788" cy="324683"/>
          </a:xfrm>
          <a:prstGeom prst="rect">
            <a:avLst/>
          </a:prstGeom>
        </p:spPr>
        <p:txBody>
          <a:bodyPr/>
          <a:lstStyle>
            <a:lvl1pPr marL="0" indent="0">
              <a:buNone/>
              <a:defRPr sz="20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5" name="Text Placeholder 4">
            <a:extLst>
              <a:ext uri="{FF2B5EF4-FFF2-40B4-BE49-F238E27FC236}">
                <a16:creationId xmlns:a16="http://schemas.microsoft.com/office/drawing/2014/main" id="{14D43F55-F1D3-08E9-F2D3-1855A7F05414}"/>
              </a:ext>
            </a:extLst>
          </p:cNvPr>
          <p:cNvSpPr>
            <a:spLocks noGrp="1"/>
          </p:cNvSpPr>
          <p:nvPr>
            <p:ph type="body" sz="quarter" idx="12" hasCustomPrompt="1"/>
          </p:nvPr>
        </p:nvSpPr>
        <p:spPr>
          <a:xfrm>
            <a:off x="371475" y="1738314"/>
            <a:ext cx="3633788" cy="2337124"/>
          </a:xfrm>
          <a:prstGeom prst="rect">
            <a:avLst/>
          </a:prstGeom>
        </p:spPr>
        <p:txBody>
          <a:bodyPr/>
          <a:lstStyle>
            <a:lvl1pPr marL="0" indent="0">
              <a:buClr>
                <a:srgbClr val="0DFFB9"/>
              </a:buClr>
              <a:buNone/>
              <a:defRPr>
                <a:solidFill>
                  <a:schemeClr val="bg1"/>
                </a:solidFill>
                <a:latin typeface="Arial" panose="020B0604020202020204" pitchFamily="34" charset="0"/>
                <a:cs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85723" marR="0" lvl="0" indent="-85723" algn="l" defTabSz="342892" rtl="0" eaLnBrk="1" fontAlgn="auto" latinLnBrk="0" hangingPunct="1">
              <a:lnSpc>
                <a:spcPct val="90000"/>
              </a:lnSpc>
              <a:spcBef>
                <a:spcPts val="375"/>
              </a:spcBef>
              <a:spcAft>
                <a:spcPts val="0"/>
              </a:spcAft>
              <a:buClr>
                <a:srgbClr val="0DFFB9"/>
              </a:buClr>
              <a:buSzTx/>
              <a:buFont typeface="Arial" panose="020B0604020202020204" pitchFamily="34" charset="0"/>
              <a:buChar char="•"/>
              <a:tabLst/>
              <a:defRPr/>
            </a:pPr>
            <a:r>
              <a:rPr lang="en-GB"/>
              <a:t>This is a bullet point</a:t>
            </a:r>
          </a:p>
          <a:p>
            <a:pPr marL="85723" marR="0" lvl="0" indent="-85723" algn="l" defTabSz="342892" rtl="0" eaLnBrk="1" fontAlgn="auto" latinLnBrk="0" hangingPunct="1">
              <a:lnSpc>
                <a:spcPct val="90000"/>
              </a:lnSpc>
              <a:spcBef>
                <a:spcPts val="375"/>
              </a:spcBef>
              <a:spcAft>
                <a:spcPts val="0"/>
              </a:spcAft>
              <a:buClr>
                <a:srgbClr val="0DFFB9"/>
              </a:buClr>
              <a:buSzTx/>
              <a:buFont typeface="Arial" panose="020B0604020202020204" pitchFamily="34" charset="0"/>
              <a:buChar char="•"/>
              <a:tabLst/>
              <a:defRPr/>
            </a:pPr>
            <a:r>
              <a:rPr lang="en-GB"/>
              <a:t>This is a bullet point</a:t>
            </a:r>
            <a:endParaRPr lang="en-PT"/>
          </a:p>
          <a:p>
            <a:pPr marL="85723" marR="0" lvl="0" indent="-85723" algn="l" defTabSz="342892" rtl="0" eaLnBrk="1" fontAlgn="auto" latinLnBrk="0" hangingPunct="1">
              <a:lnSpc>
                <a:spcPct val="90000"/>
              </a:lnSpc>
              <a:spcBef>
                <a:spcPts val="375"/>
              </a:spcBef>
              <a:spcAft>
                <a:spcPts val="0"/>
              </a:spcAft>
              <a:buClr>
                <a:srgbClr val="0DFFB9"/>
              </a:buClr>
              <a:buSzTx/>
              <a:buFont typeface="Arial" panose="020B0604020202020204" pitchFamily="34" charset="0"/>
              <a:buChar char="•"/>
              <a:tabLst/>
              <a:defRPr/>
            </a:pPr>
            <a:r>
              <a:rPr lang="en-GB"/>
              <a:t>This is a bullet point</a:t>
            </a:r>
            <a:endParaRPr lang="en-PT"/>
          </a:p>
          <a:p>
            <a:pPr marL="85723" marR="0" lvl="0" indent="-85723" algn="l" defTabSz="342892" rtl="0" eaLnBrk="1" fontAlgn="auto" latinLnBrk="0" hangingPunct="1">
              <a:lnSpc>
                <a:spcPct val="90000"/>
              </a:lnSpc>
              <a:spcBef>
                <a:spcPts val="375"/>
              </a:spcBef>
              <a:spcAft>
                <a:spcPts val="0"/>
              </a:spcAft>
              <a:buClr>
                <a:srgbClr val="0DFFB9"/>
              </a:buClr>
              <a:buSzTx/>
              <a:buFont typeface="Arial" panose="020B0604020202020204" pitchFamily="34" charset="0"/>
              <a:buChar char="•"/>
              <a:tabLst/>
              <a:defRPr/>
            </a:pPr>
            <a:r>
              <a:rPr lang="en-GB"/>
              <a:t>This is a bullet point</a:t>
            </a:r>
          </a:p>
          <a:p>
            <a:pPr marL="85723" marR="0" lvl="0" indent="-85723" algn="l" defTabSz="342892" rtl="0" eaLnBrk="1" fontAlgn="auto" latinLnBrk="0" hangingPunct="1">
              <a:lnSpc>
                <a:spcPct val="90000"/>
              </a:lnSpc>
              <a:spcBef>
                <a:spcPts val="375"/>
              </a:spcBef>
              <a:spcAft>
                <a:spcPts val="0"/>
              </a:spcAft>
              <a:buClr>
                <a:srgbClr val="0DFFB9"/>
              </a:buClr>
              <a:buSzTx/>
              <a:buFont typeface="Arial" panose="020B0604020202020204" pitchFamily="34" charset="0"/>
              <a:buChar char="•"/>
              <a:tabLst/>
              <a:defRPr/>
            </a:pPr>
            <a:r>
              <a:rPr lang="en-GB"/>
              <a:t>This is a bullet point</a:t>
            </a:r>
            <a:endParaRPr lang="en-PT"/>
          </a:p>
          <a:p>
            <a:pPr marL="85723" marR="0" lvl="0" indent="-85723" algn="l" defTabSz="342892" rtl="0" eaLnBrk="1" fontAlgn="auto" latinLnBrk="0" hangingPunct="1">
              <a:lnSpc>
                <a:spcPct val="90000"/>
              </a:lnSpc>
              <a:spcBef>
                <a:spcPts val="375"/>
              </a:spcBef>
              <a:spcAft>
                <a:spcPts val="0"/>
              </a:spcAft>
              <a:buClr>
                <a:srgbClr val="0DFFB9"/>
              </a:buClr>
              <a:buSzTx/>
              <a:buFont typeface="Arial" panose="020B0604020202020204" pitchFamily="34" charset="0"/>
              <a:buChar char="•"/>
              <a:tabLst/>
              <a:defRPr/>
            </a:pPr>
            <a:r>
              <a:rPr lang="en-GB"/>
              <a:t>This is a bullet point</a:t>
            </a:r>
            <a:endParaRPr lang="en-PT"/>
          </a:p>
          <a:p>
            <a:pPr marL="85723" marR="0" lvl="0" indent="-85723" algn="l" defTabSz="342892" rtl="0" eaLnBrk="1" fontAlgn="auto" latinLnBrk="0" hangingPunct="1">
              <a:lnSpc>
                <a:spcPct val="90000"/>
              </a:lnSpc>
              <a:spcBef>
                <a:spcPts val="375"/>
              </a:spcBef>
              <a:spcAft>
                <a:spcPts val="0"/>
              </a:spcAft>
              <a:buClr>
                <a:srgbClr val="0DFFB9"/>
              </a:buClr>
              <a:buSzTx/>
              <a:buFont typeface="Arial" panose="020B0604020202020204" pitchFamily="34" charset="0"/>
              <a:buChar char="•"/>
              <a:tabLst/>
              <a:defRPr/>
            </a:pPr>
            <a:endParaRPr lang="en-PT"/>
          </a:p>
          <a:p>
            <a:pPr marL="85723" marR="0" lvl="0" indent="-85723" algn="l" defTabSz="342892" rtl="0" eaLnBrk="1" fontAlgn="auto" latinLnBrk="0" hangingPunct="1">
              <a:lnSpc>
                <a:spcPct val="90000"/>
              </a:lnSpc>
              <a:spcBef>
                <a:spcPts val="375"/>
              </a:spcBef>
              <a:spcAft>
                <a:spcPts val="0"/>
              </a:spcAft>
              <a:buClr>
                <a:srgbClr val="0DFFB9"/>
              </a:buClr>
              <a:buSzTx/>
              <a:buFont typeface="Arial" panose="020B0604020202020204" pitchFamily="34" charset="0"/>
              <a:buChar char="•"/>
              <a:tabLst/>
              <a:defRPr/>
            </a:pPr>
            <a:endParaRPr lang="en-GB"/>
          </a:p>
          <a:p>
            <a:pPr marL="85723" marR="0" lvl="0" indent="-85723" algn="l" defTabSz="342892" rtl="0" eaLnBrk="1" fontAlgn="auto" latinLnBrk="0" hangingPunct="1">
              <a:lnSpc>
                <a:spcPct val="90000"/>
              </a:lnSpc>
              <a:spcBef>
                <a:spcPts val="375"/>
              </a:spcBef>
              <a:spcAft>
                <a:spcPts val="0"/>
              </a:spcAft>
              <a:buClr>
                <a:srgbClr val="0DFFB9"/>
              </a:buClr>
              <a:buSzTx/>
              <a:buFont typeface="Arial" panose="020B0604020202020204" pitchFamily="34" charset="0"/>
              <a:buChar char="•"/>
              <a:tabLst/>
              <a:defRPr/>
            </a:pPr>
            <a:endParaRPr lang="en-PT"/>
          </a:p>
        </p:txBody>
      </p:sp>
      <p:sp>
        <p:nvSpPr>
          <p:cNvPr id="6" name="Text Placeholder 4">
            <a:extLst>
              <a:ext uri="{FF2B5EF4-FFF2-40B4-BE49-F238E27FC236}">
                <a16:creationId xmlns:a16="http://schemas.microsoft.com/office/drawing/2014/main" id="{A7F2FDF3-6BAD-415E-9371-9B229E6E410D}"/>
              </a:ext>
            </a:extLst>
          </p:cNvPr>
          <p:cNvSpPr>
            <a:spLocks noGrp="1"/>
          </p:cNvSpPr>
          <p:nvPr>
            <p:ph type="body" sz="quarter" idx="13" hasCustomPrompt="1"/>
          </p:nvPr>
        </p:nvSpPr>
        <p:spPr>
          <a:xfrm>
            <a:off x="4198633" y="1738314"/>
            <a:ext cx="3633788" cy="2337124"/>
          </a:xfrm>
          <a:prstGeom prst="rect">
            <a:avLst/>
          </a:prstGeom>
        </p:spPr>
        <p:txBody>
          <a:bodyPr/>
          <a:lstStyle>
            <a:lvl1pPr marL="0" indent="0">
              <a:buClr>
                <a:srgbClr val="0DFFB9"/>
              </a:buClr>
              <a:buNone/>
              <a:defRPr>
                <a:solidFill>
                  <a:schemeClr val="bg1"/>
                </a:solidFill>
                <a:latin typeface="Arial" panose="020B0604020202020204" pitchFamily="34" charset="0"/>
                <a:cs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85723" marR="0" lvl="0" indent="-85723" algn="l" defTabSz="342892" rtl="0" eaLnBrk="1" fontAlgn="auto" latinLnBrk="0" hangingPunct="1">
              <a:lnSpc>
                <a:spcPct val="90000"/>
              </a:lnSpc>
              <a:spcBef>
                <a:spcPts val="375"/>
              </a:spcBef>
              <a:spcAft>
                <a:spcPts val="0"/>
              </a:spcAft>
              <a:buClr>
                <a:srgbClr val="0DFFB9"/>
              </a:buClr>
              <a:buSzTx/>
              <a:buFont typeface="Arial" panose="020B0604020202020204" pitchFamily="34" charset="0"/>
              <a:buChar char="•"/>
              <a:tabLst/>
              <a:defRPr/>
            </a:pPr>
            <a:r>
              <a:rPr lang="en-GB"/>
              <a:t>This is a bullet point</a:t>
            </a:r>
          </a:p>
          <a:p>
            <a:pPr marL="85723" marR="0" lvl="0" indent="-85723" algn="l" defTabSz="342892" rtl="0" eaLnBrk="1" fontAlgn="auto" latinLnBrk="0" hangingPunct="1">
              <a:lnSpc>
                <a:spcPct val="90000"/>
              </a:lnSpc>
              <a:spcBef>
                <a:spcPts val="375"/>
              </a:spcBef>
              <a:spcAft>
                <a:spcPts val="0"/>
              </a:spcAft>
              <a:buClr>
                <a:srgbClr val="0DFFB9"/>
              </a:buClr>
              <a:buSzTx/>
              <a:buFont typeface="Arial" panose="020B0604020202020204" pitchFamily="34" charset="0"/>
              <a:buChar char="•"/>
              <a:tabLst/>
              <a:defRPr/>
            </a:pPr>
            <a:r>
              <a:rPr lang="en-GB"/>
              <a:t>This is a bullet point</a:t>
            </a:r>
            <a:endParaRPr lang="en-PT"/>
          </a:p>
          <a:p>
            <a:pPr marL="85723" marR="0" lvl="0" indent="-85723" algn="l" defTabSz="342892" rtl="0" eaLnBrk="1" fontAlgn="auto" latinLnBrk="0" hangingPunct="1">
              <a:lnSpc>
                <a:spcPct val="90000"/>
              </a:lnSpc>
              <a:spcBef>
                <a:spcPts val="375"/>
              </a:spcBef>
              <a:spcAft>
                <a:spcPts val="0"/>
              </a:spcAft>
              <a:buClr>
                <a:srgbClr val="0DFFB9"/>
              </a:buClr>
              <a:buSzTx/>
              <a:buFont typeface="Arial" panose="020B0604020202020204" pitchFamily="34" charset="0"/>
              <a:buChar char="•"/>
              <a:tabLst/>
              <a:defRPr/>
            </a:pPr>
            <a:r>
              <a:rPr lang="en-GB"/>
              <a:t>This is a bullet point</a:t>
            </a:r>
            <a:endParaRPr lang="en-PT"/>
          </a:p>
          <a:p>
            <a:pPr marL="85723" marR="0" lvl="0" indent="-85723" algn="l" defTabSz="342892" rtl="0" eaLnBrk="1" fontAlgn="auto" latinLnBrk="0" hangingPunct="1">
              <a:lnSpc>
                <a:spcPct val="90000"/>
              </a:lnSpc>
              <a:spcBef>
                <a:spcPts val="375"/>
              </a:spcBef>
              <a:spcAft>
                <a:spcPts val="0"/>
              </a:spcAft>
              <a:buClr>
                <a:srgbClr val="0DFFB9"/>
              </a:buClr>
              <a:buSzTx/>
              <a:buFont typeface="Arial" panose="020B0604020202020204" pitchFamily="34" charset="0"/>
              <a:buChar char="•"/>
              <a:tabLst/>
              <a:defRPr/>
            </a:pPr>
            <a:r>
              <a:rPr lang="en-GB"/>
              <a:t>This is a bullet point</a:t>
            </a:r>
          </a:p>
          <a:p>
            <a:pPr marL="85723" marR="0" lvl="0" indent="-85723" algn="l" defTabSz="342892" rtl="0" eaLnBrk="1" fontAlgn="auto" latinLnBrk="0" hangingPunct="1">
              <a:lnSpc>
                <a:spcPct val="90000"/>
              </a:lnSpc>
              <a:spcBef>
                <a:spcPts val="375"/>
              </a:spcBef>
              <a:spcAft>
                <a:spcPts val="0"/>
              </a:spcAft>
              <a:buClr>
                <a:srgbClr val="0DFFB9"/>
              </a:buClr>
              <a:buSzTx/>
              <a:buFont typeface="Arial" panose="020B0604020202020204" pitchFamily="34" charset="0"/>
              <a:buChar char="•"/>
              <a:tabLst/>
              <a:defRPr/>
            </a:pPr>
            <a:r>
              <a:rPr lang="en-GB"/>
              <a:t>This is a bullet point</a:t>
            </a:r>
            <a:endParaRPr lang="en-PT"/>
          </a:p>
          <a:p>
            <a:pPr marL="85723" marR="0" lvl="0" indent="-85723" algn="l" defTabSz="342892" rtl="0" eaLnBrk="1" fontAlgn="auto" latinLnBrk="0" hangingPunct="1">
              <a:lnSpc>
                <a:spcPct val="90000"/>
              </a:lnSpc>
              <a:spcBef>
                <a:spcPts val="375"/>
              </a:spcBef>
              <a:spcAft>
                <a:spcPts val="0"/>
              </a:spcAft>
              <a:buClr>
                <a:srgbClr val="0DFFB9"/>
              </a:buClr>
              <a:buSzTx/>
              <a:buFont typeface="Arial" panose="020B0604020202020204" pitchFamily="34" charset="0"/>
              <a:buChar char="•"/>
              <a:tabLst/>
              <a:defRPr/>
            </a:pPr>
            <a:r>
              <a:rPr lang="en-GB"/>
              <a:t>This is a bullet point</a:t>
            </a:r>
            <a:endParaRPr lang="en-PT"/>
          </a:p>
          <a:p>
            <a:pPr marL="85723" marR="0" lvl="0" indent="-85723" algn="l" defTabSz="342892" rtl="0" eaLnBrk="1" fontAlgn="auto" latinLnBrk="0" hangingPunct="1">
              <a:lnSpc>
                <a:spcPct val="90000"/>
              </a:lnSpc>
              <a:spcBef>
                <a:spcPts val="375"/>
              </a:spcBef>
              <a:spcAft>
                <a:spcPts val="0"/>
              </a:spcAft>
              <a:buClr>
                <a:srgbClr val="0DFFB9"/>
              </a:buClr>
              <a:buSzTx/>
              <a:buFont typeface="Arial" panose="020B0604020202020204" pitchFamily="34" charset="0"/>
              <a:buChar char="•"/>
              <a:tabLst/>
              <a:defRPr/>
            </a:pPr>
            <a:endParaRPr lang="en-PT"/>
          </a:p>
          <a:p>
            <a:pPr marL="85723" marR="0" lvl="0" indent="-85723" algn="l" defTabSz="342892" rtl="0" eaLnBrk="1" fontAlgn="auto" latinLnBrk="0" hangingPunct="1">
              <a:lnSpc>
                <a:spcPct val="90000"/>
              </a:lnSpc>
              <a:spcBef>
                <a:spcPts val="375"/>
              </a:spcBef>
              <a:spcAft>
                <a:spcPts val="0"/>
              </a:spcAft>
              <a:buClr>
                <a:srgbClr val="0DFFB9"/>
              </a:buClr>
              <a:buSzTx/>
              <a:buFont typeface="Arial" panose="020B0604020202020204" pitchFamily="34" charset="0"/>
              <a:buChar char="•"/>
              <a:tabLst/>
              <a:defRPr/>
            </a:pPr>
            <a:endParaRPr lang="en-GB"/>
          </a:p>
          <a:p>
            <a:pPr marL="85723" marR="0" lvl="0" indent="-85723" algn="l" defTabSz="342892" rtl="0" eaLnBrk="1" fontAlgn="auto" latinLnBrk="0" hangingPunct="1">
              <a:lnSpc>
                <a:spcPct val="90000"/>
              </a:lnSpc>
              <a:spcBef>
                <a:spcPts val="375"/>
              </a:spcBef>
              <a:spcAft>
                <a:spcPts val="0"/>
              </a:spcAft>
              <a:buClr>
                <a:srgbClr val="0DFFB9"/>
              </a:buClr>
              <a:buSzTx/>
              <a:buFont typeface="Arial" panose="020B0604020202020204" pitchFamily="34" charset="0"/>
              <a:buChar char="•"/>
              <a:tabLst/>
              <a:defRPr/>
            </a:pPr>
            <a:endParaRPr lang="en-PT"/>
          </a:p>
        </p:txBody>
      </p:sp>
    </p:spTree>
    <p:extLst>
      <p:ext uri="{BB962C8B-B14F-4D97-AF65-F5344CB8AC3E}">
        <p14:creationId xmlns:p14="http://schemas.microsoft.com/office/powerpoint/2010/main" val="42217989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Right_2">
    <p:bg>
      <p:bgPr>
        <a:solidFill>
          <a:srgbClr val="00003A"/>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856D2EE-F43D-AA46-B07A-DB4CA781402D}"/>
              </a:ext>
            </a:extLst>
          </p:cNvPr>
          <p:cNvSpPr>
            <a:spLocks noGrp="1"/>
          </p:cNvSpPr>
          <p:nvPr>
            <p:ph type="body" sz="quarter" idx="11" hasCustomPrompt="1"/>
          </p:nvPr>
        </p:nvSpPr>
        <p:spPr>
          <a:xfrm>
            <a:off x="371476" y="1253917"/>
            <a:ext cx="3633788" cy="453182"/>
          </a:xfrm>
          <a:prstGeom prst="rect">
            <a:avLst/>
          </a:prstGeom>
        </p:spPr>
        <p:txBody>
          <a:bodyPr/>
          <a:lstStyle>
            <a:lvl1pPr marL="0" indent="0">
              <a:buNone/>
              <a:defRPr sz="12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Subtitle</a:t>
            </a:r>
          </a:p>
        </p:txBody>
      </p:sp>
      <p:sp>
        <p:nvSpPr>
          <p:cNvPr id="12" name="Text Placeholder 4">
            <a:extLst>
              <a:ext uri="{FF2B5EF4-FFF2-40B4-BE49-F238E27FC236}">
                <a16:creationId xmlns:a16="http://schemas.microsoft.com/office/drawing/2014/main" id="{34C45B77-B658-BE4F-A919-A68578EE2CBD}"/>
              </a:ext>
            </a:extLst>
          </p:cNvPr>
          <p:cNvSpPr>
            <a:spLocks noGrp="1"/>
          </p:cNvSpPr>
          <p:nvPr>
            <p:ph type="body" sz="quarter" idx="10" hasCustomPrompt="1"/>
          </p:nvPr>
        </p:nvSpPr>
        <p:spPr>
          <a:xfrm>
            <a:off x="371476" y="848342"/>
            <a:ext cx="3633788" cy="324683"/>
          </a:xfrm>
          <a:prstGeom prst="rect">
            <a:avLst/>
          </a:prstGeom>
        </p:spPr>
        <p:txBody>
          <a:bodyPr/>
          <a:lstStyle>
            <a:lvl1pPr marL="0" indent="0">
              <a:buNone/>
              <a:defRPr sz="20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11" name="Text Placeholder 4">
            <a:extLst>
              <a:ext uri="{FF2B5EF4-FFF2-40B4-BE49-F238E27FC236}">
                <a16:creationId xmlns:a16="http://schemas.microsoft.com/office/drawing/2014/main" id="{65B35D77-ACA5-9D46-BFA4-74B32C997726}"/>
              </a:ext>
            </a:extLst>
          </p:cNvPr>
          <p:cNvSpPr>
            <a:spLocks noGrp="1"/>
          </p:cNvSpPr>
          <p:nvPr>
            <p:ph type="body" sz="quarter" idx="12"/>
          </p:nvPr>
        </p:nvSpPr>
        <p:spPr>
          <a:xfrm>
            <a:off x="5009735" y="1510456"/>
            <a:ext cx="3510487" cy="453182"/>
          </a:xfrm>
          <a:prstGeom prst="rect">
            <a:avLst/>
          </a:prstGeom>
        </p:spPr>
        <p:txBody>
          <a:bodyPr/>
          <a:lstStyle>
            <a:lvl1pPr marL="0" indent="0">
              <a:buNone/>
              <a:defRPr sz="18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3" name="Text Placeholder 4">
            <a:extLst>
              <a:ext uri="{FF2B5EF4-FFF2-40B4-BE49-F238E27FC236}">
                <a16:creationId xmlns:a16="http://schemas.microsoft.com/office/drawing/2014/main" id="{A5867148-91FA-9D4D-AE72-B968896DF2C7}"/>
              </a:ext>
            </a:extLst>
          </p:cNvPr>
          <p:cNvSpPr>
            <a:spLocks noGrp="1"/>
          </p:cNvSpPr>
          <p:nvPr>
            <p:ph type="body" sz="quarter" idx="13"/>
          </p:nvPr>
        </p:nvSpPr>
        <p:spPr>
          <a:xfrm>
            <a:off x="5009735" y="2032651"/>
            <a:ext cx="3510487" cy="539099"/>
          </a:xfrm>
          <a:prstGeom prst="rect">
            <a:avLst/>
          </a:prstGeom>
        </p:spPr>
        <p:txBody>
          <a:bodyPr/>
          <a:lstStyle>
            <a:lvl1pPr marL="0" indent="0">
              <a:buNone/>
              <a:defRPr sz="105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 name="Rectangle 1">
            <a:extLst>
              <a:ext uri="{FF2B5EF4-FFF2-40B4-BE49-F238E27FC236}">
                <a16:creationId xmlns:a16="http://schemas.microsoft.com/office/drawing/2014/main" id="{FD53B378-C91A-A84F-AA05-5B9AEAC0CCCE}"/>
              </a:ext>
            </a:extLst>
          </p:cNvPr>
          <p:cNvSpPr/>
          <p:nvPr userDrawn="1"/>
        </p:nvSpPr>
        <p:spPr>
          <a:xfrm>
            <a:off x="5009735" y="2640763"/>
            <a:ext cx="3510487" cy="1813473"/>
          </a:xfrm>
          <a:prstGeom prst="rect">
            <a:avLst/>
          </a:prstGeom>
          <a:solidFill>
            <a:srgbClr val="0DFFB9">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solidFill>
                <a:srgbClr val="C9FF83"/>
              </a:solidFill>
            </a:endParaRPr>
          </a:p>
        </p:txBody>
      </p:sp>
      <p:sp>
        <p:nvSpPr>
          <p:cNvPr id="14" name="Text Placeholder 4">
            <a:extLst>
              <a:ext uri="{FF2B5EF4-FFF2-40B4-BE49-F238E27FC236}">
                <a16:creationId xmlns:a16="http://schemas.microsoft.com/office/drawing/2014/main" id="{9F4F058B-E3B2-8F42-AF1B-1DB0F8CA7D41}"/>
              </a:ext>
            </a:extLst>
          </p:cNvPr>
          <p:cNvSpPr>
            <a:spLocks noGrp="1"/>
          </p:cNvSpPr>
          <p:nvPr>
            <p:ph type="body" sz="quarter" idx="14"/>
          </p:nvPr>
        </p:nvSpPr>
        <p:spPr>
          <a:xfrm>
            <a:off x="5148282" y="2796257"/>
            <a:ext cx="1377210" cy="234554"/>
          </a:xfrm>
          <a:prstGeom prst="rect">
            <a:avLst/>
          </a:prstGeom>
        </p:spPr>
        <p:txBody>
          <a:bodyPr/>
          <a:lstStyle>
            <a:lvl1pPr marL="0" indent="0">
              <a:buNone/>
              <a:defRPr sz="105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5" name="Text Placeholder 4">
            <a:extLst>
              <a:ext uri="{FF2B5EF4-FFF2-40B4-BE49-F238E27FC236}">
                <a16:creationId xmlns:a16="http://schemas.microsoft.com/office/drawing/2014/main" id="{D88611A8-EE1D-5F48-88B0-627826924D41}"/>
              </a:ext>
            </a:extLst>
          </p:cNvPr>
          <p:cNvSpPr>
            <a:spLocks noGrp="1"/>
          </p:cNvSpPr>
          <p:nvPr>
            <p:ph type="body" sz="quarter" idx="15"/>
          </p:nvPr>
        </p:nvSpPr>
        <p:spPr>
          <a:xfrm>
            <a:off x="5148282" y="3048907"/>
            <a:ext cx="1377210" cy="369929"/>
          </a:xfrm>
          <a:prstGeom prst="rect">
            <a:avLst/>
          </a:prstGeom>
        </p:spPr>
        <p:txBody>
          <a:bodyPr/>
          <a:lstStyle>
            <a:lvl1pPr marL="0" indent="0">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6" name="Text Placeholder 4">
            <a:extLst>
              <a:ext uri="{FF2B5EF4-FFF2-40B4-BE49-F238E27FC236}">
                <a16:creationId xmlns:a16="http://schemas.microsoft.com/office/drawing/2014/main" id="{31196BE3-E865-D04E-BE0B-BB96A0F5A5A7}"/>
              </a:ext>
            </a:extLst>
          </p:cNvPr>
          <p:cNvSpPr>
            <a:spLocks noGrp="1"/>
          </p:cNvSpPr>
          <p:nvPr>
            <p:ph type="body" sz="quarter" idx="16"/>
          </p:nvPr>
        </p:nvSpPr>
        <p:spPr>
          <a:xfrm>
            <a:off x="6963228" y="2796257"/>
            <a:ext cx="1377210" cy="234554"/>
          </a:xfrm>
          <a:prstGeom prst="rect">
            <a:avLst/>
          </a:prstGeom>
        </p:spPr>
        <p:txBody>
          <a:bodyPr/>
          <a:lstStyle>
            <a:lvl1pPr marL="0" indent="0">
              <a:buNone/>
              <a:defRPr sz="105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7" name="Text Placeholder 4">
            <a:extLst>
              <a:ext uri="{FF2B5EF4-FFF2-40B4-BE49-F238E27FC236}">
                <a16:creationId xmlns:a16="http://schemas.microsoft.com/office/drawing/2014/main" id="{6E38502D-D0EF-1046-81EC-66B7CD30ECCC}"/>
              </a:ext>
            </a:extLst>
          </p:cNvPr>
          <p:cNvSpPr>
            <a:spLocks noGrp="1"/>
          </p:cNvSpPr>
          <p:nvPr>
            <p:ph type="body" sz="quarter" idx="17"/>
          </p:nvPr>
        </p:nvSpPr>
        <p:spPr>
          <a:xfrm>
            <a:off x="6963228" y="3048907"/>
            <a:ext cx="1377210" cy="369929"/>
          </a:xfrm>
          <a:prstGeom prst="rect">
            <a:avLst/>
          </a:prstGeom>
        </p:spPr>
        <p:txBody>
          <a:bodyPr/>
          <a:lstStyle>
            <a:lvl1pPr marL="0" indent="0">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9" name="Text Placeholder 4">
            <a:extLst>
              <a:ext uri="{FF2B5EF4-FFF2-40B4-BE49-F238E27FC236}">
                <a16:creationId xmlns:a16="http://schemas.microsoft.com/office/drawing/2014/main" id="{F5ACEFA6-8D12-ED4F-B4F3-5AF88CE5B586}"/>
              </a:ext>
            </a:extLst>
          </p:cNvPr>
          <p:cNvSpPr>
            <a:spLocks noGrp="1"/>
          </p:cNvSpPr>
          <p:nvPr>
            <p:ph type="body" sz="quarter" idx="18"/>
          </p:nvPr>
        </p:nvSpPr>
        <p:spPr>
          <a:xfrm>
            <a:off x="5148282" y="3625246"/>
            <a:ext cx="1377210" cy="234554"/>
          </a:xfrm>
          <a:prstGeom prst="rect">
            <a:avLst/>
          </a:prstGeom>
        </p:spPr>
        <p:txBody>
          <a:bodyPr/>
          <a:lstStyle>
            <a:lvl1pPr marL="0" indent="0">
              <a:buNone/>
              <a:defRPr sz="105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0" name="Text Placeholder 4">
            <a:extLst>
              <a:ext uri="{FF2B5EF4-FFF2-40B4-BE49-F238E27FC236}">
                <a16:creationId xmlns:a16="http://schemas.microsoft.com/office/drawing/2014/main" id="{A3A01128-1D4B-4344-971B-066A175F683B}"/>
              </a:ext>
            </a:extLst>
          </p:cNvPr>
          <p:cNvSpPr>
            <a:spLocks noGrp="1"/>
          </p:cNvSpPr>
          <p:nvPr>
            <p:ph type="body" sz="quarter" idx="19"/>
          </p:nvPr>
        </p:nvSpPr>
        <p:spPr>
          <a:xfrm>
            <a:off x="5148282" y="3877897"/>
            <a:ext cx="1377210" cy="375448"/>
          </a:xfrm>
          <a:prstGeom prst="rect">
            <a:avLst/>
          </a:prstGeom>
        </p:spPr>
        <p:txBody>
          <a:bodyPr/>
          <a:lstStyle>
            <a:lvl1pPr marL="0" indent="0">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1" name="Text Placeholder 4">
            <a:extLst>
              <a:ext uri="{FF2B5EF4-FFF2-40B4-BE49-F238E27FC236}">
                <a16:creationId xmlns:a16="http://schemas.microsoft.com/office/drawing/2014/main" id="{FA1B1DD0-D9A6-3643-9844-675C8723DF2D}"/>
              </a:ext>
            </a:extLst>
          </p:cNvPr>
          <p:cNvSpPr>
            <a:spLocks noGrp="1"/>
          </p:cNvSpPr>
          <p:nvPr>
            <p:ph type="body" sz="quarter" idx="20"/>
          </p:nvPr>
        </p:nvSpPr>
        <p:spPr>
          <a:xfrm>
            <a:off x="6963228" y="3625246"/>
            <a:ext cx="1377210" cy="234554"/>
          </a:xfrm>
          <a:prstGeom prst="rect">
            <a:avLst/>
          </a:prstGeom>
        </p:spPr>
        <p:txBody>
          <a:bodyPr/>
          <a:lstStyle>
            <a:lvl1pPr marL="0" indent="0">
              <a:buNone/>
              <a:defRPr sz="105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2" name="Text Placeholder 4">
            <a:extLst>
              <a:ext uri="{FF2B5EF4-FFF2-40B4-BE49-F238E27FC236}">
                <a16:creationId xmlns:a16="http://schemas.microsoft.com/office/drawing/2014/main" id="{99F3122C-8C7A-E24C-9666-1B6DFA609A85}"/>
              </a:ext>
            </a:extLst>
          </p:cNvPr>
          <p:cNvSpPr>
            <a:spLocks noGrp="1"/>
          </p:cNvSpPr>
          <p:nvPr>
            <p:ph type="body" sz="quarter" idx="21"/>
          </p:nvPr>
        </p:nvSpPr>
        <p:spPr>
          <a:xfrm>
            <a:off x="6963228" y="3877897"/>
            <a:ext cx="1377210" cy="375448"/>
          </a:xfrm>
          <a:prstGeom prst="rect">
            <a:avLst/>
          </a:prstGeom>
        </p:spPr>
        <p:txBody>
          <a:bodyPr/>
          <a:lstStyle>
            <a:lvl1pPr marL="0" indent="0">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Tree>
    <p:extLst>
      <p:ext uri="{BB962C8B-B14F-4D97-AF65-F5344CB8AC3E}">
        <p14:creationId xmlns:p14="http://schemas.microsoft.com/office/powerpoint/2010/main" val="14125900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
    <p:bg>
      <p:bgPr>
        <a:solidFill>
          <a:srgbClr val="00003A"/>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4F754BB2-2C87-3B45-93F4-388E15259809}"/>
              </a:ext>
            </a:extLst>
          </p:cNvPr>
          <p:cNvSpPr txBox="1">
            <a:spLocks/>
          </p:cNvSpPr>
          <p:nvPr userDrawn="1"/>
        </p:nvSpPr>
        <p:spPr>
          <a:xfrm>
            <a:off x="2341263" y="249057"/>
            <a:ext cx="4948188" cy="4488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475" b="1">
              <a:solidFill>
                <a:schemeClr val="bg1"/>
              </a:solidFill>
              <a:latin typeface="Arial" panose="020B0604020202020204"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6F826261-D1BD-9D41-9024-BD06F5AC1927}"/>
              </a:ext>
            </a:extLst>
          </p:cNvPr>
          <p:cNvCxnSpPr/>
          <p:nvPr userDrawn="1"/>
        </p:nvCxnSpPr>
        <p:spPr>
          <a:xfrm>
            <a:off x="512257" y="1260820"/>
            <a:ext cx="2492347" cy="0"/>
          </a:xfrm>
          <a:prstGeom prst="line">
            <a:avLst/>
          </a:prstGeom>
          <a:ln w="6350">
            <a:solidFill>
              <a:srgbClr val="29E7D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AEF8532-6F00-9042-A8DB-47924CCAAB79}"/>
              </a:ext>
            </a:extLst>
          </p:cNvPr>
          <p:cNvCxnSpPr/>
          <p:nvPr userDrawn="1"/>
        </p:nvCxnSpPr>
        <p:spPr>
          <a:xfrm>
            <a:off x="3267327" y="1260820"/>
            <a:ext cx="2492347" cy="0"/>
          </a:xfrm>
          <a:prstGeom prst="line">
            <a:avLst/>
          </a:prstGeom>
          <a:ln w="6350">
            <a:solidFill>
              <a:srgbClr val="29E7D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E29492-AFBC-C442-B682-F4EB646754EC}"/>
              </a:ext>
            </a:extLst>
          </p:cNvPr>
          <p:cNvCxnSpPr/>
          <p:nvPr userDrawn="1"/>
        </p:nvCxnSpPr>
        <p:spPr>
          <a:xfrm>
            <a:off x="5987687" y="1260820"/>
            <a:ext cx="2492347" cy="0"/>
          </a:xfrm>
          <a:prstGeom prst="line">
            <a:avLst/>
          </a:prstGeom>
          <a:ln w="6350">
            <a:solidFill>
              <a:srgbClr val="29E7D6"/>
            </a:solidFill>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00E4A492-EF6B-E145-A1E7-902BF7956056}"/>
              </a:ext>
            </a:extLst>
          </p:cNvPr>
          <p:cNvSpPr>
            <a:spLocks noGrp="1"/>
          </p:cNvSpPr>
          <p:nvPr>
            <p:ph type="body" sz="quarter" idx="10"/>
          </p:nvPr>
        </p:nvSpPr>
        <p:spPr>
          <a:xfrm>
            <a:off x="524369" y="1446419"/>
            <a:ext cx="2492347" cy="377334"/>
          </a:xfrm>
          <a:prstGeom prst="rect">
            <a:avLst/>
          </a:prstGeom>
        </p:spPr>
        <p:txBody>
          <a:bodyPr/>
          <a:lstStyle>
            <a:lvl1pPr marL="0" indent="0">
              <a:buNone/>
              <a:defRPr sz="18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0" name="Text Placeholder 4">
            <a:extLst>
              <a:ext uri="{FF2B5EF4-FFF2-40B4-BE49-F238E27FC236}">
                <a16:creationId xmlns:a16="http://schemas.microsoft.com/office/drawing/2014/main" id="{614556FA-E511-624D-94F8-03CF68C84766}"/>
              </a:ext>
            </a:extLst>
          </p:cNvPr>
          <p:cNvSpPr>
            <a:spLocks noGrp="1"/>
          </p:cNvSpPr>
          <p:nvPr>
            <p:ph type="body" sz="quarter" idx="11"/>
          </p:nvPr>
        </p:nvSpPr>
        <p:spPr>
          <a:xfrm>
            <a:off x="3267326" y="1446419"/>
            <a:ext cx="2492347" cy="377334"/>
          </a:xfrm>
          <a:prstGeom prst="rect">
            <a:avLst/>
          </a:prstGeom>
        </p:spPr>
        <p:txBody>
          <a:bodyPr/>
          <a:lstStyle>
            <a:lvl1pPr marL="0" indent="0">
              <a:buNone/>
              <a:defRPr sz="18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1" name="Text Placeholder 4">
            <a:extLst>
              <a:ext uri="{FF2B5EF4-FFF2-40B4-BE49-F238E27FC236}">
                <a16:creationId xmlns:a16="http://schemas.microsoft.com/office/drawing/2014/main" id="{B7EE42AC-36B9-EA4F-8FC4-D25FA92A2613}"/>
              </a:ext>
            </a:extLst>
          </p:cNvPr>
          <p:cNvSpPr>
            <a:spLocks noGrp="1"/>
          </p:cNvSpPr>
          <p:nvPr>
            <p:ph type="body" sz="quarter" idx="12"/>
          </p:nvPr>
        </p:nvSpPr>
        <p:spPr>
          <a:xfrm>
            <a:off x="5987686" y="1446419"/>
            <a:ext cx="2492347" cy="377334"/>
          </a:xfrm>
          <a:prstGeom prst="rect">
            <a:avLst/>
          </a:prstGeom>
        </p:spPr>
        <p:txBody>
          <a:bodyPr/>
          <a:lstStyle>
            <a:lvl1pPr marL="0" indent="0">
              <a:buNone/>
              <a:defRPr sz="18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2" name="Text Placeholder 4">
            <a:extLst>
              <a:ext uri="{FF2B5EF4-FFF2-40B4-BE49-F238E27FC236}">
                <a16:creationId xmlns:a16="http://schemas.microsoft.com/office/drawing/2014/main" id="{A1A9B928-208D-0349-81F0-F1AC5F5494CF}"/>
              </a:ext>
            </a:extLst>
          </p:cNvPr>
          <p:cNvSpPr>
            <a:spLocks noGrp="1"/>
          </p:cNvSpPr>
          <p:nvPr>
            <p:ph type="body" sz="quarter" idx="13"/>
          </p:nvPr>
        </p:nvSpPr>
        <p:spPr>
          <a:xfrm>
            <a:off x="524369" y="2009351"/>
            <a:ext cx="2492347" cy="2091162"/>
          </a:xfrm>
          <a:prstGeom prst="rect">
            <a:avLst/>
          </a:prstGeom>
        </p:spPr>
        <p:txBody>
          <a:bodyPr/>
          <a:lstStyle>
            <a:lvl1pPr marL="0" indent="0">
              <a:buNone/>
              <a:defRPr sz="12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3" name="Text Placeholder 4">
            <a:extLst>
              <a:ext uri="{FF2B5EF4-FFF2-40B4-BE49-F238E27FC236}">
                <a16:creationId xmlns:a16="http://schemas.microsoft.com/office/drawing/2014/main" id="{EB6E1E90-56BA-E846-8081-95C2EDA6CCBE}"/>
              </a:ext>
            </a:extLst>
          </p:cNvPr>
          <p:cNvSpPr>
            <a:spLocks noGrp="1"/>
          </p:cNvSpPr>
          <p:nvPr>
            <p:ph type="body" sz="quarter" idx="14"/>
          </p:nvPr>
        </p:nvSpPr>
        <p:spPr>
          <a:xfrm>
            <a:off x="3267326" y="2009351"/>
            <a:ext cx="2492347" cy="2091162"/>
          </a:xfrm>
          <a:prstGeom prst="rect">
            <a:avLst/>
          </a:prstGeom>
        </p:spPr>
        <p:txBody>
          <a:bodyPr/>
          <a:lstStyle>
            <a:lvl1pPr marL="0" indent="0">
              <a:buNone/>
              <a:defRPr sz="12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4" name="Text Placeholder 4">
            <a:extLst>
              <a:ext uri="{FF2B5EF4-FFF2-40B4-BE49-F238E27FC236}">
                <a16:creationId xmlns:a16="http://schemas.microsoft.com/office/drawing/2014/main" id="{B947E1C2-F96D-C042-B4D6-9B712B303F3A}"/>
              </a:ext>
            </a:extLst>
          </p:cNvPr>
          <p:cNvSpPr>
            <a:spLocks noGrp="1"/>
          </p:cNvSpPr>
          <p:nvPr>
            <p:ph type="body" sz="quarter" idx="15"/>
          </p:nvPr>
        </p:nvSpPr>
        <p:spPr>
          <a:xfrm>
            <a:off x="5987686" y="2009351"/>
            <a:ext cx="2492347" cy="2091162"/>
          </a:xfrm>
          <a:prstGeom prst="rect">
            <a:avLst/>
          </a:prstGeom>
        </p:spPr>
        <p:txBody>
          <a:bodyPr/>
          <a:lstStyle>
            <a:lvl1pPr marL="0" indent="0">
              <a:buNone/>
              <a:defRPr sz="12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Tree>
    <p:extLst>
      <p:ext uri="{BB962C8B-B14F-4D97-AF65-F5344CB8AC3E}">
        <p14:creationId xmlns:p14="http://schemas.microsoft.com/office/powerpoint/2010/main" val="4110551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 with images">
    <p:bg>
      <p:bgPr>
        <a:solidFill>
          <a:srgbClr val="00003A"/>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4F754BB2-2C87-3B45-93F4-388E15259809}"/>
              </a:ext>
            </a:extLst>
          </p:cNvPr>
          <p:cNvSpPr txBox="1">
            <a:spLocks/>
          </p:cNvSpPr>
          <p:nvPr userDrawn="1"/>
        </p:nvSpPr>
        <p:spPr>
          <a:xfrm>
            <a:off x="2341263" y="249057"/>
            <a:ext cx="4948188" cy="4488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475" b="1">
              <a:solidFill>
                <a:schemeClr val="bg1"/>
              </a:solidFill>
              <a:latin typeface="Arial" panose="020B0604020202020204"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6F826261-D1BD-9D41-9024-BD06F5AC1927}"/>
              </a:ext>
            </a:extLst>
          </p:cNvPr>
          <p:cNvCxnSpPr/>
          <p:nvPr userDrawn="1"/>
        </p:nvCxnSpPr>
        <p:spPr>
          <a:xfrm>
            <a:off x="512257" y="2462777"/>
            <a:ext cx="2492347" cy="0"/>
          </a:xfrm>
          <a:prstGeom prst="line">
            <a:avLst/>
          </a:prstGeom>
          <a:ln w="6350">
            <a:solidFill>
              <a:srgbClr val="29E7D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AEF8532-6F00-9042-A8DB-47924CCAAB79}"/>
              </a:ext>
            </a:extLst>
          </p:cNvPr>
          <p:cNvCxnSpPr/>
          <p:nvPr userDrawn="1"/>
        </p:nvCxnSpPr>
        <p:spPr>
          <a:xfrm>
            <a:off x="3267327" y="2462777"/>
            <a:ext cx="2492347" cy="0"/>
          </a:xfrm>
          <a:prstGeom prst="line">
            <a:avLst/>
          </a:prstGeom>
          <a:ln w="6350">
            <a:solidFill>
              <a:srgbClr val="29E7D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E29492-AFBC-C442-B682-F4EB646754EC}"/>
              </a:ext>
            </a:extLst>
          </p:cNvPr>
          <p:cNvCxnSpPr/>
          <p:nvPr userDrawn="1"/>
        </p:nvCxnSpPr>
        <p:spPr>
          <a:xfrm>
            <a:off x="5987687" y="2462777"/>
            <a:ext cx="2492347" cy="0"/>
          </a:xfrm>
          <a:prstGeom prst="line">
            <a:avLst/>
          </a:prstGeom>
          <a:ln w="6350">
            <a:solidFill>
              <a:srgbClr val="29E7D6"/>
            </a:solidFill>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00E4A492-EF6B-E145-A1E7-902BF7956056}"/>
              </a:ext>
            </a:extLst>
          </p:cNvPr>
          <p:cNvSpPr>
            <a:spLocks noGrp="1"/>
          </p:cNvSpPr>
          <p:nvPr>
            <p:ph type="body" sz="quarter" idx="10"/>
          </p:nvPr>
        </p:nvSpPr>
        <p:spPr>
          <a:xfrm>
            <a:off x="524369" y="2648376"/>
            <a:ext cx="2492347" cy="377334"/>
          </a:xfrm>
          <a:prstGeom prst="rect">
            <a:avLst/>
          </a:prstGeom>
        </p:spPr>
        <p:txBody>
          <a:bodyPr/>
          <a:lstStyle>
            <a:lvl1pPr marL="0" indent="0">
              <a:buNone/>
              <a:defRPr sz="18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0" name="Text Placeholder 4">
            <a:extLst>
              <a:ext uri="{FF2B5EF4-FFF2-40B4-BE49-F238E27FC236}">
                <a16:creationId xmlns:a16="http://schemas.microsoft.com/office/drawing/2014/main" id="{614556FA-E511-624D-94F8-03CF68C84766}"/>
              </a:ext>
            </a:extLst>
          </p:cNvPr>
          <p:cNvSpPr>
            <a:spLocks noGrp="1"/>
          </p:cNvSpPr>
          <p:nvPr>
            <p:ph type="body" sz="quarter" idx="11"/>
          </p:nvPr>
        </p:nvSpPr>
        <p:spPr>
          <a:xfrm>
            <a:off x="3267326" y="2648376"/>
            <a:ext cx="2492347" cy="377334"/>
          </a:xfrm>
          <a:prstGeom prst="rect">
            <a:avLst/>
          </a:prstGeom>
        </p:spPr>
        <p:txBody>
          <a:bodyPr/>
          <a:lstStyle>
            <a:lvl1pPr marL="0" indent="0">
              <a:buNone/>
              <a:defRPr sz="18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1" name="Text Placeholder 4">
            <a:extLst>
              <a:ext uri="{FF2B5EF4-FFF2-40B4-BE49-F238E27FC236}">
                <a16:creationId xmlns:a16="http://schemas.microsoft.com/office/drawing/2014/main" id="{B7EE42AC-36B9-EA4F-8FC4-D25FA92A2613}"/>
              </a:ext>
            </a:extLst>
          </p:cNvPr>
          <p:cNvSpPr>
            <a:spLocks noGrp="1"/>
          </p:cNvSpPr>
          <p:nvPr>
            <p:ph type="body" sz="quarter" idx="12"/>
          </p:nvPr>
        </p:nvSpPr>
        <p:spPr>
          <a:xfrm>
            <a:off x="5987686" y="2648376"/>
            <a:ext cx="2492347" cy="377334"/>
          </a:xfrm>
          <a:prstGeom prst="rect">
            <a:avLst/>
          </a:prstGeom>
        </p:spPr>
        <p:txBody>
          <a:bodyPr/>
          <a:lstStyle>
            <a:lvl1pPr marL="0" indent="0">
              <a:buNone/>
              <a:defRPr sz="18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2" name="Text Placeholder 4">
            <a:extLst>
              <a:ext uri="{FF2B5EF4-FFF2-40B4-BE49-F238E27FC236}">
                <a16:creationId xmlns:a16="http://schemas.microsoft.com/office/drawing/2014/main" id="{A1A9B928-208D-0349-81F0-F1AC5F5494CF}"/>
              </a:ext>
            </a:extLst>
          </p:cNvPr>
          <p:cNvSpPr>
            <a:spLocks noGrp="1"/>
          </p:cNvSpPr>
          <p:nvPr>
            <p:ph type="body" sz="quarter" idx="13"/>
          </p:nvPr>
        </p:nvSpPr>
        <p:spPr>
          <a:xfrm>
            <a:off x="524369" y="3211308"/>
            <a:ext cx="2492347" cy="1310397"/>
          </a:xfrm>
          <a:prstGeom prst="rect">
            <a:avLst/>
          </a:prstGeom>
        </p:spPr>
        <p:txBody>
          <a:bodyPr/>
          <a:lstStyle>
            <a:lvl1pPr marL="0" indent="0">
              <a:buNone/>
              <a:defRPr sz="12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3" name="Text Placeholder 4">
            <a:extLst>
              <a:ext uri="{FF2B5EF4-FFF2-40B4-BE49-F238E27FC236}">
                <a16:creationId xmlns:a16="http://schemas.microsoft.com/office/drawing/2014/main" id="{EB6E1E90-56BA-E846-8081-95C2EDA6CCBE}"/>
              </a:ext>
            </a:extLst>
          </p:cNvPr>
          <p:cNvSpPr>
            <a:spLocks noGrp="1"/>
          </p:cNvSpPr>
          <p:nvPr>
            <p:ph type="body" sz="quarter" idx="14"/>
          </p:nvPr>
        </p:nvSpPr>
        <p:spPr>
          <a:xfrm>
            <a:off x="3267326" y="3211308"/>
            <a:ext cx="2492347" cy="1310397"/>
          </a:xfrm>
          <a:prstGeom prst="rect">
            <a:avLst/>
          </a:prstGeom>
        </p:spPr>
        <p:txBody>
          <a:bodyPr/>
          <a:lstStyle>
            <a:lvl1pPr marL="0" indent="0">
              <a:buNone/>
              <a:defRPr sz="12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4" name="Text Placeholder 4">
            <a:extLst>
              <a:ext uri="{FF2B5EF4-FFF2-40B4-BE49-F238E27FC236}">
                <a16:creationId xmlns:a16="http://schemas.microsoft.com/office/drawing/2014/main" id="{B947E1C2-F96D-C042-B4D6-9B712B303F3A}"/>
              </a:ext>
            </a:extLst>
          </p:cNvPr>
          <p:cNvSpPr>
            <a:spLocks noGrp="1"/>
          </p:cNvSpPr>
          <p:nvPr>
            <p:ph type="body" sz="quarter" idx="15"/>
          </p:nvPr>
        </p:nvSpPr>
        <p:spPr>
          <a:xfrm>
            <a:off x="5987686" y="3211308"/>
            <a:ext cx="2492347" cy="1310397"/>
          </a:xfrm>
          <a:prstGeom prst="rect">
            <a:avLst/>
          </a:prstGeom>
        </p:spPr>
        <p:txBody>
          <a:bodyPr/>
          <a:lstStyle>
            <a:lvl1pPr marL="0" indent="0">
              <a:buNone/>
              <a:defRPr sz="12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6" name="Picture Placeholder 5">
            <a:extLst>
              <a:ext uri="{FF2B5EF4-FFF2-40B4-BE49-F238E27FC236}">
                <a16:creationId xmlns:a16="http://schemas.microsoft.com/office/drawing/2014/main" id="{ECA39537-D353-E144-237F-6141B928634E}"/>
              </a:ext>
            </a:extLst>
          </p:cNvPr>
          <p:cNvSpPr>
            <a:spLocks noGrp="1"/>
          </p:cNvSpPr>
          <p:nvPr>
            <p:ph type="pic" sz="quarter" idx="16"/>
          </p:nvPr>
        </p:nvSpPr>
        <p:spPr>
          <a:xfrm>
            <a:off x="512763" y="977900"/>
            <a:ext cx="2503953" cy="1385888"/>
          </a:xfrm>
          <a:prstGeom prst="rect">
            <a:avLst/>
          </a:prstGeom>
        </p:spPr>
        <p:txBody>
          <a:bodyPr/>
          <a:lstStyle/>
          <a:p>
            <a:r>
              <a:rPr lang="en-GB"/>
              <a:t>Click icon to add picture</a:t>
            </a:r>
            <a:endParaRPr lang="en-PT"/>
          </a:p>
        </p:txBody>
      </p:sp>
      <p:sp>
        <p:nvSpPr>
          <p:cNvPr id="8" name="Picture Placeholder 5">
            <a:extLst>
              <a:ext uri="{FF2B5EF4-FFF2-40B4-BE49-F238E27FC236}">
                <a16:creationId xmlns:a16="http://schemas.microsoft.com/office/drawing/2014/main" id="{21DDDE6A-DB43-7111-066B-D25FA709D387}"/>
              </a:ext>
            </a:extLst>
          </p:cNvPr>
          <p:cNvSpPr>
            <a:spLocks noGrp="1"/>
          </p:cNvSpPr>
          <p:nvPr>
            <p:ph type="pic" sz="quarter" idx="17"/>
          </p:nvPr>
        </p:nvSpPr>
        <p:spPr>
          <a:xfrm>
            <a:off x="3255963" y="977900"/>
            <a:ext cx="2503953" cy="1385888"/>
          </a:xfrm>
          <a:prstGeom prst="rect">
            <a:avLst/>
          </a:prstGeom>
        </p:spPr>
        <p:txBody>
          <a:bodyPr/>
          <a:lstStyle/>
          <a:p>
            <a:r>
              <a:rPr lang="en-GB"/>
              <a:t>Click icon to add picture</a:t>
            </a:r>
            <a:endParaRPr lang="en-PT"/>
          </a:p>
        </p:txBody>
      </p:sp>
      <p:sp>
        <p:nvSpPr>
          <p:cNvPr id="9" name="Picture Placeholder 5">
            <a:extLst>
              <a:ext uri="{FF2B5EF4-FFF2-40B4-BE49-F238E27FC236}">
                <a16:creationId xmlns:a16="http://schemas.microsoft.com/office/drawing/2014/main" id="{17BBEBB4-5D94-0EAA-D56C-5950314B5500}"/>
              </a:ext>
            </a:extLst>
          </p:cNvPr>
          <p:cNvSpPr>
            <a:spLocks noGrp="1"/>
          </p:cNvSpPr>
          <p:nvPr>
            <p:ph type="pic" sz="quarter" idx="18"/>
          </p:nvPr>
        </p:nvSpPr>
        <p:spPr>
          <a:xfrm>
            <a:off x="5992129" y="977900"/>
            <a:ext cx="2503953" cy="1385888"/>
          </a:xfrm>
          <a:prstGeom prst="rect">
            <a:avLst/>
          </a:prstGeom>
        </p:spPr>
        <p:txBody>
          <a:bodyPr/>
          <a:lstStyle/>
          <a:p>
            <a:r>
              <a:rPr lang="en-GB"/>
              <a:t>Click icon to add picture</a:t>
            </a:r>
            <a:endParaRPr lang="en-PT"/>
          </a:p>
        </p:txBody>
      </p:sp>
    </p:spTree>
    <p:extLst>
      <p:ext uri="{BB962C8B-B14F-4D97-AF65-F5344CB8AC3E}">
        <p14:creationId xmlns:p14="http://schemas.microsoft.com/office/powerpoint/2010/main" val="8336221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 Large Text">
    <p:bg>
      <p:bgPr>
        <a:solidFill>
          <a:srgbClr val="00003A"/>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390D1E-737D-7345-8DEF-47F9A033E34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2160" y="0"/>
            <a:ext cx="9119680" cy="5143500"/>
          </a:xfrm>
          <a:prstGeom prst="rect">
            <a:avLst/>
          </a:prstGeom>
        </p:spPr>
      </p:pic>
      <p:pic>
        <p:nvPicPr>
          <p:cNvPr id="17" name="Picture 16">
            <a:extLst>
              <a:ext uri="{FF2B5EF4-FFF2-40B4-BE49-F238E27FC236}">
                <a16:creationId xmlns:a16="http://schemas.microsoft.com/office/drawing/2014/main" id="{EB849B30-6C76-E74F-8DFE-6EC09EABADD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25198"/>
            <a:ext cx="9144000" cy="5157022"/>
          </a:xfrm>
          <a:prstGeom prst="rect">
            <a:avLst/>
          </a:prstGeom>
        </p:spPr>
      </p:pic>
      <p:sp>
        <p:nvSpPr>
          <p:cNvPr id="7" name="Text Placeholder 2">
            <a:extLst>
              <a:ext uri="{FF2B5EF4-FFF2-40B4-BE49-F238E27FC236}">
                <a16:creationId xmlns:a16="http://schemas.microsoft.com/office/drawing/2014/main" id="{4F754BB2-2C87-3B45-93F4-388E15259809}"/>
              </a:ext>
            </a:extLst>
          </p:cNvPr>
          <p:cNvSpPr txBox="1">
            <a:spLocks/>
          </p:cNvSpPr>
          <p:nvPr userDrawn="1"/>
        </p:nvSpPr>
        <p:spPr>
          <a:xfrm>
            <a:off x="2341263" y="249057"/>
            <a:ext cx="4948188" cy="4488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475" b="1">
              <a:solidFill>
                <a:schemeClr val="bg1"/>
              </a:solidFill>
              <a:latin typeface="Arial" panose="020B0604020202020204" pitchFamily="34" charset="0"/>
              <a:cs typeface="Arial" panose="020B0604020202020204" pitchFamily="34" charset="0"/>
            </a:endParaRPr>
          </a:p>
        </p:txBody>
      </p:sp>
      <p:sp>
        <p:nvSpPr>
          <p:cNvPr id="27" name="Text Placeholder 4">
            <a:extLst>
              <a:ext uri="{FF2B5EF4-FFF2-40B4-BE49-F238E27FC236}">
                <a16:creationId xmlns:a16="http://schemas.microsoft.com/office/drawing/2014/main" id="{D5AC90E1-00A4-474E-BB1F-6DB0465B0682}"/>
              </a:ext>
            </a:extLst>
          </p:cNvPr>
          <p:cNvSpPr>
            <a:spLocks noGrp="1"/>
          </p:cNvSpPr>
          <p:nvPr>
            <p:ph type="body" sz="quarter" idx="10"/>
          </p:nvPr>
        </p:nvSpPr>
        <p:spPr>
          <a:xfrm>
            <a:off x="524369" y="1446419"/>
            <a:ext cx="2492347" cy="1268206"/>
          </a:xfrm>
          <a:prstGeom prst="rect">
            <a:avLst/>
          </a:prstGeom>
        </p:spPr>
        <p:txBody>
          <a:bodyPr/>
          <a:lstStyle>
            <a:lvl1pPr marL="0" indent="0">
              <a:buNone/>
              <a:defRPr sz="18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9" name="Text Placeholder 4">
            <a:extLst>
              <a:ext uri="{FF2B5EF4-FFF2-40B4-BE49-F238E27FC236}">
                <a16:creationId xmlns:a16="http://schemas.microsoft.com/office/drawing/2014/main" id="{82E62D40-C8C7-A449-934B-3E8477A7AED2}"/>
              </a:ext>
            </a:extLst>
          </p:cNvPr>
          <p:cNvSpPr>
            <a:spLocks noGrp="1"/>
          </p:cNvSpPr>
          <p:nvPr>
            <p:ph type="body" sz="quarter" idx="11"/>
          </p:nvPr>
        </p:nvSpPr>
        <p:spPr>
          <a:xfrm>
            <a:off x="3410798" y="1446419"/>
            <a:ext cx="2492347" cy="2768394"/>
          </a:xfrm>
          <a:prstGeom prst="rect">
            <a:avLst/>
          </a:prstGeom>
        </p:spPr>
        <p:txBody>
          <a:bodyPr/>
          <a:lstStyle>
            <a:lvl1pPr marL="0" indent="0">
              <a:buNone/>
              <a:defRPr sz="12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0" name="Text Placeholder 4">
            <a:extLst>
              <a:ext uri="{FF2B5EF4-FFF2-40B4-BE49-F238E27FC236}">
                <a16:creationId xmlns:a16="http://schemas.microsoft.com/office/drawing/2014/main" id="{E22C1960-01D2-E448-9153-5277CB3840BA}"/>
              </a:ext>
            </a:extLst>
          </p:cNvPr>
          <p:cNvSpPr>
            <a:spLocks noGrp="1"/>
          </p:cNvSpPr>
          <p:nvPr>
            <p:ph type="body" sz="quarter" idx="12"/>
          </p:nvPr>
        </p:nvSpPr>
        <p:spPr>
          <a:xfrm>
            <a:off x="6147836" y="1455678"/>
            <a:ext cx="2492347" cy="2768394"/>
          </a:xfrm>
          <a:prstGeom prst="rect">
            <a:avLst/>
          </a:prstGeom>
        </p:spPr>
        <p:txBody>
          <a:bodyPr/>
          <a:lstStyle>
            <a:lvl1pPr marL="0" indent="0">
              <a:buNone/>
              <a:defRPr sz="12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pic>
        <p:nvPicPr>
          <p:cNvPr id="16" name="Picture 15">
            <a:extLst>
              <a:ext uri="{FF2B5EF4-FFF2-40B4-BE49-F238E27FC236}">
                <a16:creationId xmlns:a16="http://schemas.microsoft.com/office/drawing/2014/main" id="{506925AA-07F9-D24D-A75C-BDEE5BE2FEF9}"/>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503817" y="2876151"/>
            <a:ext cx="1067808" cy="747466"/>
          </a:xfrm>
          <a:prstGeom prst="rect">
            <a:avLst/>
          </a:prstGeom>
        </p:spPr>
      </p:pic>
      <p:pic>
        <p:nvPicPr>
          <p:cNvPr id="4" name="Graphic 3">
            <a:extLst>
              <a:ext uri="{FF2B5EF4-FFF2-40B4-BE49-F238E27FC236}">
                <a16:creationId xmlns:a16="http://schemas.microsoft.com/office/drawing/2014/main" id="{C3DF0EED-2EF7-33D5-CD0E-8CB12DD9B9DB}"/>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15666" y="274842"/>
            <a:ext cx="1618293" cy="279368"/>
          </a:xfrm>
          <a:prstGeom prst="rect">
            <a:avLst/>
          </a:prstGeom>
        </p:spPr>
      </p:pic>
      <p:sp>
        <p:nvSpPr>
          <p:cNvPr id="6" name="Text Placeholder 3">
            <a:extLst>
              <a:ext uri="{FF2B5EF4-FFF2-40B4-BE49-F238E27FC236}">
                <a16:creationId xmlns:a16="http://schemas.microsoft.com/office/drawing/2014/main" id="{E0F6E38D-D5C7-865A-F02D-DBA4E0EF3991}"/>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chemeClr val="bg1"/>
                </a:solidFill>
                <a:latin typeface="Arial" panose="020B0604020202020204" pitchFamily="34" charset="0"/>
                <a:cs typeface="Arial" panose="020B0604020202020204" pitchFamily="34" charset="0"/>
              </a:rPr>
              <a:t>© 2025 Copyright </a:t>
            </a:r>
            <a:r>
              <a:rPr lang="pt-PT" sz="600" err="1">
                <a:solidFill>
                  <a:schemeClr val="bg1"/>
                </a:solidFill>
                <a:latin typeface="Arial" panose="020B0604020202020204" pitchFamily="34" charset="0"/>
                <a:cs typeface="Arial" panose="020B0604020202020204" pitchFamily="34" charset="0"/>
              </a:rPr>
              <a:t>Critical</a:t>
            </a:r>
            <a:r>
              <a:rPr lang="pt-PT" sz="600">
                <a:solidFill>
                  <a:schemeClr val="bg1"/>
                </a:solidFill>
                <a:latin typeface="Arial" panose="020B0604020202020204" pitchFamily="34" charset="0"/>
                <a:cs typeface="Arial" panose="020B0604020202020204" pitchFamily="34" charset="0"/>
              </a:rPr>
              <a:t> </a:t>
            </a:r>
            <a:r>
              <a:rPr lang="pt-PT" sz="600" err="1">
                <a:solidFill>
                  <a:schemeClr val="bg1"/>
                </a:solidFill>
                <a:latin typeface="Arial" panose="020B0604020202020204" pitchFamily="34" charset="0"/>
                <a:cs typeface="Arial" panose="020B0604020202020204" pitchFamily="34" charset="0"/>
              </a:rPr>
              <a:t>TechWorks</a:t>
            </a:r>
            <a:r>
              <a:rPr lang="pt-PT" sz="600">
                <a:solidFill>
                  <a:schemeClr val="bg1"/>
                </a:solidFill>
                <a:latin typeface="Arial" panose="020B0604020202020204" pitchFamily="34" charset="0"/>
                <a:cs typeface="Arial" panose="020B0604020202020204" pitchFamily="34" charset="0"/>
              </a:rPr>
              <a:t>. </a:t>
            </a:r>
            <a:r>
              <a:rPr lang="pt-PT" sz="600" err="1">
                <a:solidFill>
                  <a:schemeClr val="bg1"/>
                </a:solidFill>
                <a:latin typeface="Arial" panose="020B0604020202020204" pitchFamily="34" charset="0"/>
                <a:cs typeface="Arial" panose="020B0604020202020204" pitchFamily="34" charset="0"/>
              </a:rPr>
              <a:t>All</a:t>
            </a:r>
            <a:r>
              <a:rPr lang="pt-PT" sz="600">
                <a:solidFill>
                  <a:schemeClr val="bg1"/>
                </a:solidFill>
                <a:latin typeface="Arial" panose="020B0604020202020204" pitchFamily="34" charset="0"/>
                <a:cs typeface="Arial" panose="020B0604020202020204" pitchFamily="34" charset="0"/>
              </a:rPr>
              <a:t> </a:t>
            </a:r>
            <a:r>
              <a:rPr lang="pt-PT" sz="600" err="1">
                <a:solidFill>
                  <a:schemeClr val="bg1"/>
                </a:solidFill>
                <a:latin typeface="Arial" panose="020B0604020202020204" pitchFamily="34" charset="0"/>
                <a:cs typeface="Arial" panose="020B0604020202020204" pitchFamily="34" charset="0"/>
              </a:rPr>
              <a:t>rights</a:t>
            </a:r>
            <a:r>
              <a:rPr lang="pt-PT" sz="600">
                <a:solidFill>
                  <a:schemeClr val="bg1"/>
                </a:solidFill>
                <a:latin typeface="Arial" panose="020B0604020202020204" pitchFamily="34" charset="0"/>
                <a:cs typeface="Arial" panose="020B0604020202020204" pitchFamily="34" charset="0"/>
              </a:rPr>
              <a:t> </a:t>
            </a:r>
            <a:r>
              <a:rPr lang="pt-PT" sz="600" err="1">
                <a:solidFill>
                  <a:schemeClr val="bg1"/>
                </a:solidFill>
                <a:latin typeface="Arial" panose="020B0604020202020204" pitchFamily="34" charset="0"/>
                <a:cs typeface="Arial" panose="020B0604020202020204" pitchFamily="34" charset="0"/>
              </a:rPr>
              <a:t>reserved</a:t>
            </a:r>
            <a:r>
              <a:rPr lang="pt-PT" sz="600">
                <a:solidFill>
                  <a:schemeClr val="bg1"/>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chemeClr val="bg1"/>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2" name="Picture 1">
            <a:extLst>
              <a:ext uri="{FF2B5EF4-FFF2-40B4-BE49-F238E27FC236}">
                <a16:creationId xmlns:a16="http://schemas.microsoft.com/office/drawing/2014/main" id="{C6777DB6-CC66-415F-25C7-2C8DD649995D}"/>
              </a:ext>
            </a:extLst>
          </p:cNvPr>
          <p:cNvPicPr>
            <a:picLocks noChangeAspect="1"/>
          </p:cNvPicPr>
          <p:nvPr userDrawn="1"/>
        </p:nvPicPr>
        <p:blipFill>
          <a:blip r:embed="rId7"/>
          <a:stretch>
            <a:fillRect/>
          </a:stretch>
        </p:blipFill>
        <p:spPr>
          <a:xfrm>
            <a:off x="8257087" y="171339"/>
            <a:ext cx="437048" cy="243187"/>
          </a:xfrm>
          <a:prstGeom prst="rect">
            <a:avLst/>
          </a:prstGeom>
        </p:spPr>
      </p:pic>
      <p:sp>
        <p:nvSpPr>
          <p:cNvPr id="5" name="TextBox 4">
            <a:extLst>
              <a:ext uri="{FF2B5EF4-FFF2-40B4-BE49-F238E27FC236}">
                <a16:creationId xmlns:a16="http://schemas.microsoft.com/office/drawing/2014/main" id="{A3413AA8-1078-532C-5FCA-D41E4C62B034}"/>
              </a:ext>
            </a:extLst>
          </p:cNvPr>
          <p:cNvSpPr txBox="1"/>
          <p:nvPr userDrawn="1"/>
        </p:nvSpPr>
        <p:spPr>
          <a:xfrm>
            <a:off x="6725997" y="225198"/>
            <a:ext cx="1531089" cy="215444"/>
          </a:xfrm>
          <a:prstGeom prst="rect">
            <a:avLst/>
          </a:prstGeom>
          <a:noFill/>
        </p:spPr>
        <p:txBody>
          <a:bodyPr wrap="square" rtlCol="0">
            <a:spAutoFit/>
          </a:bodyPr>
          <a:lstStyle/>
          <a:p>
            <a:pPr algn="r"/>
            <a:r>
              <a:rPr lang="en-GB" sz="800">
                <a:solidFill>
                  <a:schemeClr val="tx1">
                    <a:lumMod val="85000"/>
                  </a:schemeClr>
                </a:solidFill>
                <a:latin typeface="Arial" panose="020B0604020202020204" pitchFamily="34" charset="0"/>
                <a:cs typeface="Arial" panose="020B0604020202020204" pitchFamily="34" charset="0"/>
              </a:rPr>
              <a:t>Classification Level: Public</a:t>
            </a:r>
          </a:p>
        </p:txBody>
      </p:sp>
    </p:spTree>
    <p:extLst>
      <p:ext uri="{BB962C8B-B14F-4D97-AF65-F5344CB8AC3E}">
        <p14:creationId xmlns:p14="http://schemas.microsoft.com/office/powerpoint/2010/main" val="35028983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mp; Description">
    <p:bg>
      <p:bgPr>
        <a:solidFill>
          <a:srgbClr val="00003A"/>
        </a:solidFill>
        <a:effectLst/>
      </p:bgPr>
    </p:bg>
    <p:spTree>
      <p:nvGrpSpPr>
        <p:cNvPr id="1" name=""/>
        <p:cNvGrpSpPr/>
        <p:nvPr/>
      </p:nvGrpSpPr>
      <p:grpSpPr>
        <a:xfrm>
          <a:off x="0" y="0"/>
          <a:ext cx="0" cy="0"/>
          <a:chOff x="0" y="0"/>
          <a:chExt cx="0" cy="0"/>
        </a:xfrm>
      </p:grpSpPr>
      <p:sp>
        <p:nvSpPr>
          <p:cNvPr id="24" name="Text Placeholder 4">
            <a:extLst>
              <a:ext uri="{FF2B5EF4-FFF2-40B4-BE49-F238E27FC236}">
                <a16:creationId xmlns:a16="http://schemas.microsoft.com/office/drawing/2014/main" id="{433E9EFB-37F0-1B45-8598-D3AC6D5046F3}"/>
              </a:ext>
            </a:extLst>
          </p:cNvPr>
          <p:cNvSpPr>
            <a:spLocks noGrp="1"/>
          </p:cNvSpPr>
          <p:nvPr>
            <p:ph type="body" sz="quarter" idx="10"/>
          </p:nvPr>
        </p:nvSpPr>
        <p:spPr>
          <a:xfrm>
            <a:off x="2817314" y="2133308"/>
            <a:ext cx="1807576" cy="243339"/>
          </a:xfrm>
          <a:prstGeom prst="rect">
            <a:avLst/>
          </a:prstGeom>
        </p:spPr>
        <p:txBody>
          <a:bodyPr/>
          <a:lstStyle>
            <a:lvl1pPr marL="0" indent="0">
              <a:buNone/>
              <a:defRPr sz="11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5" name="Text Placeholder 4">
            <a:extLst>
              <a:ext uri="{FF2B5EF4-FFF2-40B4-BE49-F238E27FC236}">
                <a16:creationId xmlns:a16="http://schemas.microsoft.com/office/drawing/2014/main" id="{58F5044B-4C0C-3B47-8155-FAB34CAF4A91}"/>
              </a:ext>
            </a:extLst>
          </p:cNvPr>
          <p:cNvSpPr>
            <a:spLocks noGrp="1"/>
          </p:cNvSpPr>
          <p:nvPr>
            <p:ph type="body" sz="quarter" idx="13"/>
          </p:nvPr>
        </p:nvSpPr>
        <p:spPr>
          <a:xfrm>
            <a:off x="2817314" y="2434862"/>
            <a:ext cx="1807576" cy="243339"/>
          </a:xfrm>
          <a:prstGeom prst="rect">
            <a:avLst/>
          </a:prstGeom>
        </p:spPr>
        <p:txBody>
          <a:bodyPr/>
          <a:lstStyle>
            <a:lvl1pPr marL="0" indent="0">
              <a:buNone/>
              <a:defRPr sz="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7" name="Picture Placeholder 9">
            <a:extLst>
              <a:ext uri="{FF2B5EF4-FFF2-40B4-BE49-F238E27FC236}">
                <a16:creationId xmlns:a16="http://schemas.microsoft.com/office/drawing/2014/main" id="{615E00E8-8482-3D48-9CC2-B2109455017E}"/>
              </a:ext>
            </a:extLst>
          </p:cNvPr>
          <p:cNvSpPr>
            <a:spLocks noGrp="1"/>
          </p:cNvSpPr>
          <p:nvPr>
            <p:ph type="pic" sz="quarter" idx="14"/>
          </p:nvPr>
        </p:nvSpPr>
        <p:spPr>
          <a:xfrm>
            <a:off x="2817313" y="1045234"/>
            <a:ext cx="1826124" cy="965140"/>
          </a:xfrm>
          <a:prstGeom prst="rect">
            <a:avLst/>
          </a:prstGeom>
        </p:spPr>
        <p:txBody>
          <a:bodyPr/>
          <a:lstStyle>
            <a:lvl1pPr marL="0" indent="0">
              <a:buNone/>
              <a:defRPr>
                <a:solidFill>
                  <a:schemeClr val="bg1"/>
                </a:solidFill>
              </a:defRPr>
            </a:lvl1pPr>
          </a:lstStyle>
          <a:p>
            <a:r>
              <a:rPr lang="en-GB"/>
              <a:t>Click icon to add picture</a:t>
            </a:r>
          </a:p>
        </p:txBody>
      </p:sp>
      <p:sp>
        <p:nvSpPr>
          <p:cNvPr id="28" name="Text Placeholder 4">
            <a:extLst>
              <a:ext uri="{FF2B5EF4-FFF2-40B4-BE49-F238E27FC236}">
                <a16:creationId xmlns:a16="http://schemas.microsoft.com/office/drawing/2014/main" id="{EB3D279D-E9BF-5047-AA26-361E4D9DE6BA}"/>
              </a:ext>
            </a:extLst>
          </p:cNvPr>
          <p:cNvSpPr>
            <a:spLocks noGrp="1"/>
          </p:cNvSpPr>
          <p:nvPr>
            <p:ph type="body" sz="quarter" idx="15"/>
          </p:nvPr>
        </p:nvSpPr>
        <p:spPr>
          <a:xfrm>
            <a:off x="4798514" y="2133308"/>
            <a:ext cx="1807576" cy="243339"/>
          </a:xfrm>
          <a:prstGeom prst="rect">
            <a:avLst/>
          </a:prstGeom>
        </p:spPr>
        <p:txBody>
          <a:bodyPr/>
          <a:lstStyle>
            <a:lvl1pPr marL="0" indent="0">
              <a:buNone/>
              <a:defRPr sz="11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9" name="Text Placeholder 4">
            <a:extLst>
              <a:ext uri="{FF2B5EF4-FFF2-40B4-BE49-F238E27FC236}">
                <a16:creationId xmlns:a16="http://schemas.microsoft.com/office/drawing/2014/main" id="{6A9E22EB-5492-1348-A198-A7D1EA5809A7}"/>
              </a:ext>
            </a:extLst>
          </p:cNvPr>
          <p:cNvSpPr>
            <a:spLocks noGrp="1"/>
          </p:cNvSpPr>
          <p:nvPr>
            <p:ph type="body" sz="quarter" idx="16"/>
          </p:nvPr>
        </p:nvSpPr>
        <p:spPr>
          <a:xfrm>
            <a:off x="4798514" y="2434862"/>
            <a:ext cx="1807576" cy="243339"/>
          </a:xfrm>
          <a:prstGeom prst="rect">
            <a:avLst/>
          </a:prstGeom>
        </p:spPr>
        <p:txBody>
          <a:bodyPr/>
          <a:lstStyle>
            <a:lvl1pPr marL="0" indent="0">
              <a:buNone/>
              <a:defRPr sz="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0" name="Picture Placeholder 9">
            <a:extLst>
              <a:ext uri="{FF2B5EF4-FFF2-40B4-BE49-F238E27FC236}">
                <a16:creationId xmlns:a16="http://schemas.microsoft.com/office/drawing/2014/main" id="{4A293E93-E722-CF4D-BF8B-D65343CE4465}"/>
              </a:ext>
            </a:extLst>
          </p:cNvPr>
          <p:cNvSpPr>
            <a:spLocks noGrp="1"/>
          </p:cNvSpPr>
          <p:nvPr>
            <p:ph type="pic" sz="quarter" idx="17"/>
          </p:nvPr>
        </p:nvSpPr>
        <p:spPr>
          <a:xfrm>
            <a:off x="4798513" y="1045234"/>
            <a:ext cx="1826124" cy="965140"/>
          </a:xfrm>
          <a:prstGeom prst="rect">
            <a:avLst/>
          </a:prstGeom>
        </p:spPr>
        <p:txBody>
          <a:bodyPr/>
          <a:lstStyle>
            <a:lvl1pPr marL="0" indent="0">
              <a:buNone/>
              <a:defRPr>
                <a:solidFill>
                  <a:schemeClr val="bg1"/>
                </a:solidFill>
              </a:defRPr>
            </a:lvl1pPr>
          </a:lstStyle>
          <a:p>
            <a:r>
              <a:rPr lang="en-GB"/>
              <a:t>Click icon to add picture</a:t>
            </a:r>
          </a:p>
        </p:txBody>
      </p:sp>
      <p:sp>
        <p:nvSpPr>
          <p:cNvPr id="31" name="Text Placeholder 4">
            <a:extLst>
              <a:ext uri="{FF2B5EF4-FFF2-40B4-BE49-F238E27FC236}">
                <a16:creationId xmlns:a16="http://schemas.microsoft.com/office/drawing/2014/main" id="{704AF77A-DB30-4E4F-8F10-BEC0D71951E0}"/>
              </a:ext>
            </a:extLst>
          </p:cNvPr>
          <p:cNvSpPr>
            <a:spLocks noGrp="1"/>
          </p:cNvSpPr>
          <p:nvPr>
            <p:ph type="body" sz="quarter" idx="18"/>
          </p:nvPr>
        </p:nvSpPr>
        <p:spPr>
          <a:xfrm>
            <a:off x="6779714" y="2123474"/>
            <a:ext cx="1807576" cy="243339"/>
          </a:xfrm>
          <a:prstGeom prst="rect">
            <a:avLst/>
          </a:prstGeom>
        </p:spPr>
        <p:txBody>
          <a:bodyPr/>
          <a:lstStyle>
            <a:lvl1pPr marL="0" indent="0">
              <a:buNone/>
              <a:defRPr sz="11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2" name="Text Placeholder 4">
            <a:extLst>
              <a:ext uri="{FF2B5EF4-FFF2-40B4-BE49-F238E27FC236}">
                <a16:creationId xmlns:a16="http://schemas.microsoft.com/office/drawing/2014/main" id="{6A05EFB7-2C16-E747-B95D-3B4D938C5981}"/>
              </a:ext>
            </a:extLst>
          </p:cNvPr>
          <p:cNvSpPr>
            <a:spLocks noGrp="1"/>
          </p:cNvSpPr>
          <p:nvPr>
            <p:ph type="body" sz="quarter" idx="19"/>
          </p:nvPr>
        </p:nvSpPr>
        <p:spPr>
          <a:xfrm>
            <a:off x="6779714" y="2425028"/>
            <a:ext cx="1807576" cy="243339"/>
          </a:xfrm>
          <a:prstGeom prst="rect">
            <a:avLst/>
          </a:prstGeom>
        </p:spPr>
        <p:txBody>
          <a:bodyPr/>
          <a:lstStyle>
            <a:lvl1pPr marL="0" indent="0">
              <a:buNone/>
              <a:defRPr sz="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3" name="Picture Placeholder 9">
            <a:extLst>
              <a:ext uri="{FF2B5EF4-FFF2-40B4-BE49-F238E27FC236}">
                <a16:creationId xmlns:a16="http://schemas.microsoft.com/office/drawing/2014/main" id="{59B8F0B9-ADF0-CC4A-981D-A4359ECD9F85}"/>
              </a:ext>
            </a:extLst>
          </p:cNvPr>
          <p:cNvSpPr>
            <a:spLocks noGrp="1"/>
          </p:cNvSpPr>
          <p:nvPr>
            <p:ph type="pic" sz="quarter" idx="20"/>
          </p:nvPr>
        </p:nvSpPr>
        <p:spPr>
          <a:xfrm>
            <a:off x="6779713" y="1035400"/>
            <a:ext cx="1826124" cy="965140"/>
          </a:xfrm>
          <a:prstGeom prst="rect">
            <a:avLst/>
          </a:prstGeom>
        </p:spPr>
        <p:txBody>
          <a:bodyPr/>
          <a:lstStyle>
            <a:lvl1pPr marL="0" indent="0">
              <a:buNone/>
              <a:defRPr>
                <a:solidFill>
                  <a:schemeClr val="bg1"/>
                </a:solidFill>
              </a:defRPr>
            </a:lvl1pPr>
          </a:lstStyle>
          <a:p>
            <a:r>
              <a:rPr lang="en-GB"/>
              <a:t>Click icon to add picture</a:t>
            </a:r>
          </a:p>
        </p:txBody>
      </p:sp>
      <p:sp>
        <p:nvSpPr>
          <p:cNvPr id="34" name="Text Placeholder 4">
            <a:extLst>
              <a:ext uri="{FF2B5EF4-FFF2-40B4-BE49-F238E27FC236}">
                <a16:creationId xmlns:a16="http://schemas.microsoft.com/office/drawing/2014/main" id="{23C1D1FF-84E5-724F-B30E-B061D44C8A34}"/>
              </a:ext>
            </a:extLst>
          </p:cNvPr>
          <p:cNvSpPr>
            <a:spLocks noGrp="1"/>
          </p:cNvSpPr>
          <p:nvPr>
            <p:ph type="body" sz="quarter" idx="21"/>
          </p:nvPr>
        </p:nvSpPr>
        <p:spPr>
          <a:xfrm>
            <a:off x="4779967" y="4045066"/>
            <a:ext cx="1807576" cy="243339"/>
          </a:xfrm>
          <a:prstGeom prst="rect">
            <a:avLst/>
          </a:prstGeom>
        </p:spPr>
        <p:txBody>
          <a:bodyPr/>
          <a:lstStyle>
            <a:lvl1pPr marL="0" indent="0">
              <a:buNone/>
              <a:defRPr sz="11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5" name="Text Placeholder 4">
            <a:extLst>
              <a:ext uri="{FF2B5EF4-FFF2-40B4-BE49-F238E27FC236}">
                <a16:creationId xmlns:a16="http://schemas.microsoft.com/office/drawing/2014/main" id="{245F27E2-81DE-964F-9F53-D45E6FB68B72}"/>
              </a:ext>
            </a:extLst>
          </p:cNvPr>
          <p:cNvSpPr>
            <a:spLocks noGrp="1"/>
          </p:cNvSpPr>
          <p:nvPr>
            <p:ph type="body" sz="quarter" idx="22"/>
          </p:nvPr>
        </p:nvSpPr>
        <p:spPr>
          <a:xfrm>
            <a:off x="4779967" y="4346620"/>
            <a:ext cx="1807576" cy="243339"/>
          </a:xfrm>
          <a:prstGeom prst="rect">
            <a:avLst/>
          </a:prstGeom>
        </p:spPr>
        <p:txBody>
          <a:bodyPr/>
          <a:lstStyle>
            <a:lvl1pPr marL="0" indent="0">
              <a:buNone/>
              <a:defRPr sz="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6" name="Picture Placeholder 9">
            <a:extLst>
              <a:ext uri="{FF2B5EF4-FFF2-40B4-BE49-F238E27FC236}">
                <a16:creationId xmlns:a16="http://schemas.microsoft.com/office/drawing/2014/main" id="{02883189-3814-FC40-9C0C-F3C88C806857}"/>
              </a:ext>
            </a:extLst>
          </p:cNvPr>
          <p:cNvSpPr>
            <a:spLocks noGrp="1"/>
          </p:cNvSpPr>
          <p:nvPr>
            <p:ph type="pic" sz="quarter" idx="23"/>
          </p:nvPr>
        </p:nvSpPr>
        <p:spPr>
          <a:xfrm>
            <a:off x="4779966" y="2956992"/>
            <a:ext cx="1826124" cy="965140"/>
          </a:xfrm>
          <a:prstGeom prst="rect">
            <a:avLst/>
          </a:prstGeom>
        </p:spPr>
        <p:txBody>
          <a:bodyPr/>
          <a:lstStyle>
            <a:lvl1pPr marL="0" indent="0">
              <a:buNone/>
              <a:defRPr>
                <a:solidFill>
                  <a:schemeClr val="bg1"/>
                </a:solidFill>
              </a:defRPr>
            </a:lvl1pPr>
          </a:lstStyle>
          <a:p>
            <a:r>
              <a:rPr lang="en-GB"/>
              <a:t>Click icon to add picture</a:t>
            </a:r>
          </a:p>
        </p:txBody>
      </p:sp>
      <p:sp>
        <p:nvSpPr>
          <p:cNvPr id="37" name="Text Placeholder 4">
            <a:extLst>
              <a:ext uri="{FF2B5EF4-FFF2-40B4-BE49-F238E27FC236}">
                <a16:creationId xmlns:a16="http://schemas.microsoft.com/office/drawing/2014/main" id="{8D11EB0E-9001-3843-986A-2DA3EA8F7F0F}"/>
              </a:ext>
            </a:extLst>
          </p:cNvPr>
          <p:cNvSpPr>
            <a:spLocks noGrp="1"/>
          </p:cNvSpPr>
          <p:nvPr>
            <p:ph type="body" sz="quarter" idx="24"/>
          </p:nvPr>
        </p:nvSpPr>
        <p:spPr>
          <a:xfrm>
            <a:off x="6761167" y="4035232"/>
            <a:ext cx="1807576" cy="243339"/>
          </a:xfrm>
          <a:prstGeom prst="rect">
            <a:avLst/>
          </a:prstGeom>
        </p:spPr>
        <p:txBody>
          <a:bodyPr/>
          <a:lstStyle>
            <a:lvl1pPr marL="0" indent="0">
              <a:buNone/>
              <a:defRPr sz="11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8" name="Text Placeholder 4">
            <a:extLst>
              <a:ext uri="{FF2B5EF4-FFF2-40B4-BE49-F238E27FC236}">
                <a16:creationId xmlns:a16="http://schemas.microsoft.com/office/drawing/2014/main" id="{3346D217-1536-6B4B-BF57-D7A1F0874E6B}"/>
              </a:ext>
            </a:extLst>
          </p:cNvPr>
          <p:cNvSpPr>
            <a:spLocks noGrp="1"/>
          </p:cNvSpPr>
          <p:nvPr>
            <p:ph type="body" sz="quarter" idx="25"/>
          </p:nvPr>
        </p:nvSpPr>
        <p:spPr>
          <a:xfrm>
            <a:off x="6761167" y="4336786"/>
            <a:ext cx="1807576" cy="243339"/>
          </a:xfrm>
          <a:prstGeom prst="rect">
            <a:avLst/>
          </a:prstGeom>
        </p:spPr>
        <p:txBody>
          <a:bodyPr/>
          <a:lstStyle>
            <a:lvl1pPr marL="0" indent="0">
              <a:buNone/>
              <a:defRPr sz="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9" name="Picture Placeholder 9">
            <a:extLst>
              <a:ext uri="{FF2B5EF4-FFF2-40B4-BE49-F238E27FC236}">
                <a16:creationId xmlns:a16="http://schemas.microsoft.com/office/drawing/2014/main" id="{DDE34789-889C-C34E-879C-9DBC6D3BC43B}"/>
              </a:ext>
            </a:extLst>
          </p:cNvPr>
          <p:cNvSpPr>
            <a:spLocks noGrp="1"/>
          </p:cNvSpPr>
          <p:nvPr>
            <p:ph type="pic" sz="quarter" idx="26"/>
          </p:nvPr>
        </p:nvSpPr>
        <p:spPr>
          <a:xfrm>
            <a:off x="6761166" y="2947158"/>
            <a:ext cx="1826124" cy="965140"/>
          </a:xfrm>
          <a:prstGeom prst="rect">
            <a:avLst/>
          </a:prstGeom>
        </p:spPr>
        <p:txBody>
          <a:bodyPr/>
          <a:lstStyle>
            <a:lvl1pPr marL="0" indent="0">
              <a:buNone/>
              <a:defRPr>
                <a:solidFill>
                  <a:schemeClr val="bg1"/>
                </a:solidFill>
              </a:defRPr>
            </a:lvl1pPr>
          </a:lstStyle>
          <a:p>
            <a:r>
              <a:rPr lang="en-GB"/>
              <a:t>Click icon to add picture</a:t>
            </a:r>
          </a:p>
        </p:txBody>
      </p:sp>
      <p:sp>
        <p:nvSpPr>
          <p:cNvPr id="40" name="Text Placeholder 4">
            <a:extLst>
              <a:ext uri="{FF2B5EF4-FFF2-40B4-BE49-F238E27FC236}">
                <a16:creationId xmlns:a16="http://schemas.microsoft.com/office/drawing/2014/main" id="{FDA12AAE-D0FF-564B-901C-8DF9C1FE80F7}"/>
              </a:ext>
            </a:extLst>
          </p:cNvPr>
          <p:cNvSpPr>
            <a:spLocks noGrp="1"/>
          </p:cNvSpPr>
          <p:nvPr>
            <p:ph type="body" sz="quarter" idx="27" hasCustomPrompt="1"/>
          </p:nvPr>
        </p:nvSpPr>
        <p:spPr>
          <a:xfrm>
            <a:off x="556710" y="3321753"/>
            <a:ext cx="2492347" cy="1268206"/>
          </a:xfrm>
          <a:prstGeom prst="rect">
            <a:avLst/>
          </a:prstGeom>
        </p:spPr>
        <p:txBody>
          <a:bodyPr/>
          <a:lstStyle>
            <a:lvl1pPr marL="0" indent="0">
              <a:buNone/>
              <a:defRPr sz="18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Tree>
    <p:extLst>
      <p:ext uri="{BB962C8B-B14F-4D97-AF65-F5344CB8AC3E}">
        <p14:creationId xmlns:p14="http://schemas.microsoft.com/office/powerpoint/2010/main" val="15160132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line">
    <p:bg>
      <p:bgPr>
        <a:solidFill>
          <a:srgbClr val="00003A"/>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E85F9514-8479-B541-BC19-B02168086160}"/>
              </a:ext>
            </a:extLst>
          </p:cNvPr>
          <p:cNvSpPr>
            <a:spLocks noGrp="1"/>
          </p:cNvSpPr>
          <p:nvPr>
            <p:ph type="body" sz="quarter" idx="13"/>
          </p:nvPr>
        </p:nvSpPr>
        <p:spPr>
          <a:xfrm>
            <a:off x="408007" y="5980873"/>
            <a:ext cx="8330993" cy="209257"/>
          </a:xfrm>
        </p:spPr>
        <p:txBody>
          <a:bodyPr>
            <a:normAutofit fontScale="85000" lnSpcReduction="20000"/>
          </a:bodyPr>
          <a:lstStyle/>
          <a:p>
            <a:pPr lvl="0"/>
            <a:r>
              <a:rPr lang="en-GB"/>
              <a:t>Click to edit Master text styles</a:t>
            </a:r>
          </a:p>
        </p:txBody>
      </p:sp>
      <p:sp>
        <p:nvSpPr>
          <p:cNvPr id="11" name="Content Placeholder 2">
            <a:extLst>
              <a:ext uri="{FF2B5EF4-FFF2-40B4-BE49-F238E27FC236}">
                <a16:creationId xmlns:a16="http://schemas.microsoft.com/office/drawing/2014/main" id="{EC76717F-A7C6-9B48-9AB4-D0F5A8834C67}"/>
              </a:ext>
            </a:extLst>
          </p:cNvPr>
          <p:cNvSpPr txBox="1">
            <a:spLocks/>
          </p:cNvSpPr>
          <p:nvPr userDrawn="1"/>
        </p:nvSpPr>
        <p:spPr>
          <a:xfrm>
            <a:off x="405001" y="6985037"/>
            <a:ext cx="2704586" cy="2919773"/>
          </a:xfrm>
          <a:prstGeom prst="rect">
            <a:avLst/>
          </a:prstGeom>
        </p:spPr>
        <p:txBody>
          <a:bodyPr vert="horz" lIns="68580" tIns="34290" rIns="68580" bIns="34290" numCol="1" spcCol="360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ark Book" panose="02000503000000000000" pitchFamily="2" charset="0"/>
                <a:ea typeface="+mn-ea"/>
                <a:cs typeface="Mark Book" panose="020005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ark Book" panose="02000503000000000000" pitchFamily="2" charset="0"/>
                <a:ea typeface="+mn-ea"/>
                <a:cs typeface="Mark Book" panose="020005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ark Book" panose="02000503000000000000" pitchFamily="2" charset="0"/>
                <a:ea typeface="+mn-ea"/>
                <a:cs typeface="Mark Book" panose="020005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ark Book" panose="02000503000000000000" pitchFamily="2" charset="0"/>
                <a:ea typeface="+mn-ea"/>
                <a:cs typeface="Mark Book" panose="020005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ark Book" panose="02000503000000000000" pitchFamily="2" charset="0"/>
                <a:ea typeface="+mn-ea"/>
                <a:cs typeface="Mark Book"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500" b="1">
                <a:solidFill>
                  <a:srgbClr val="29FAC8"/>
                </a:solidFill>
              </a:rPr>
              <a:t>Part 1: A View Into The Future</a:t>
            </a:r>
            <a:br>
              <a:rPr lang="en-GB" sz="1500" b="1">
                <a:solidFill>
                  <a:srgbClr val="29FAC8"/>
                </a:solidFill>
              </a:rPr>
            </a:br>
            <a:br>
              <a:rPr lang="en-GB" sz="750">
                <a:solidFill>
                  <a:srgbClr val="29FAC8"/>
                </a:solidFill>
              </a:rPr>
            </a:br>
            <a:r>
              <a:rPr lang="en-GB" sz="1050" baseline="30000">
                <a:solidFill>
                  <a:srgbClr val="29FAC8"/>
                </a:solidFill>
              </a:rPr>
              <a:t>Rui Cordeiro</a:t>
            </a:r>
            <a:br>
              <a:rPr lang="en-GB" sz="1500" b="1">
                <a:solidFill>
                  <a:srgbClr val="29FAC8"/>
                </a:solidFill>
              </a:rPr>
            </a:br>
            <a:endParaRPr lang="en-GB" sz="1050" b="1">
              <a:solidFill>
                <a:srgbClr val="29FAC8"/>
              </a:solidFill>
              <a:latin typeface="MARK BOOK" panose="02000503000000000000" pitchFamily="2" charset="0"/>
              <a:cs typeface="MARK BOOK" panose="02000503000000000000" pitchFamily="2" charset="0"/>
            </a:endParaRPr>
          </a:p>
          <a:p>
            <a:pPr marL="0" indent="0">
              <a:buNone/>
            </a:pPr>
            <a:r>
              <a:rPr lang="en-GB" sz="1050" b="1"/>
              <a:t>Today.</a:t>
            </a:r>
          </a:p>
          <a:p>
            <a:pPr marL="0" indent="0">
              <a:buNone/>
            </a:pPr>
            <a:r>
              <a:rPr lang="en-GB" sz="1050"/>
              <a:t>Global overview and growth planned for following years. CTW strategy pillars definition.</a:t>
            </a:r>
            <a:endParaRPr lang="en-GB" sz="1050" b="1">
              <a:latin typeface="MARK BOOK" panose="02000503000000000000" pitchFamily="2" charset="0"/>
              <a:cs typeface="MARK BOOK" panose="02000503000000000000" pitchFamily="2" charset="0"/>
            </a:endParaRPr>
          </a:p>
          <a:p>
            <a:pPr marL="0" indent="0">
              <a:buNone/>
            </a:pPr>
            <a:endParaRPr lang="en-GB" sz="1050" b="1">
              <a:solidFill>
                <a:srgbClr val="29FAC8"/>
              </a:solidFill>
              <a:latin typeface="MARK BOOK" panose="02000503000000000000" pitchFamily="2" charset="0"/>
              <a:cs typeface="MARK BOOK" panose="02000503000000000000" pitchFamily="2" charset="0"/>
            </a:endParaRPr>
          </a:p>
          <a:p>
            <a:pPr marL="0" indent="0">
              <a:buNone/>
            </a:pPr>
            <a:endParaRPr lang="en-GB" sz="1050" b="1">
              <a:solidFill>
                <a:srgbClr val="29FAC8"/>
              </a:solidFill>
              <a:latin typeface="MARK BOOK" panose="02000503000000000000" pitchFamily="2" charset="0"/>
              <a:cs typeface="MARK BOOK" panose="02000503000000000000" pitchFamily="2" charset="0"/>
            </a:endParaRPr>
          </a:p>
          <a:p>
            <a:pPr marL="0" indent="0">
              <a:buNone/>
            </a:pPr>
            <a:endParaRPr lang="en-GB" sz="1050" b="1">
              <a:solidFill>
                <a:srgbClr val="29FAC8"/>
              </a:solidFill>
              <a:latin typeface="MARK BOOK" panose="02000503000000000000" pitchFamily="2" charset="0"/>
              <a:cs typeface="MARK BOOK" panose="02000503000000000000" pitchFamily="2" charset="0"/>
            </a:endParaRPr>
          </a:p>
          <a:p>
            <a:pPr marL="0" indent="0">
              <a:buNone/>
            </a:pPr>
            <a:endParaRPr lang="en-GB" sz="1050" b="1">
              <a:solidFill>
                <a:srgbClr val="29FAC8"/>
              </a:solidFill>
              <a:latin typeface="MARK BOOK" panose="02000503000000000000" pitchFamily="2" charset="0"/>
              <a:cs typeface="MARK BOOK" panose="02000503000000000000" pitchFamily="2" charset="0"/>
            </a:endParaRPr>
          </a:p>
          <a:p>
            <a:pPr marL="0" indent="0">
              <a:buNone/>
            </a:pPr>
            <a:endParaRPr lang="en-GB" sz="1050" b="1">
              <a:solidFill>
                <a:srgbClr val="29FAC8"/>
              </a:solidFill>
              <a:latin typeface="MARK BOOK" panose="02000503000000000000" pitchFamily="2" charset="0"/>
              <a:cs typeface="MARK BOOK" panose="02000503000000000000" pitchFamily="2" charset="0"/>
            </a:endParaRPr>
          </a:p>
          <a:p>
            <a:pPr marL="0" indent="0">
              <a:buNone/>
            </a:pPr>
            <a:endParaRPr lang="en-GB" sz="1050" b="1">
              <a:solidFill>
                <a:srgbClr val="29FAC8"/>
              </a:solidFill>
              <a:latin typeface="MARK BOOK" panose="02000503000000000000" pitchFamily="2" charset="0"/>
              <a:cs typeface="MARK BOOK" panose="02000503000000000000" pitchFamily="2" charset="0"/>
            </a:endParaRPr>
          </a:p>
          <a:p>
            <a:pPr marL="0" indent="0">
              <a:buNone/>
            </a:pPr>
            <a:endParaRPr lang="en-GB" sz="1050" b="1">
              <a:solidFill>
                <a:srgbClr val="29FAC8"/>
              </a:solidFill>
              <a:latin typeface="MARK BOOK" panose="02000503000000000000" pitchFamily="2" charset="0"/>
              <a:cs typeface="MARK BOOK" panose="02000503000000000000" pitchFamily="2" charset="0"/>
            </a:endParaRPr>
          </a:p>
          <a:p>
            <a:pPr marL="0" indent="0">
              <a:buNone/>
            </a:pPr>
            <a:endParaRPr lang="en-GB" sz="1200"/>
          </a:p>
        </p:txBody>
      </p:sp>
      <p:sp>
        <p:nvSpPr>
          <p:cNvPr id="12" name="Content Placeholder 2">
            <a:extLst>
              <a:ext uri="{FF2B5EF4-FFF2-40B4-BE49-F238E27FC236}">
                <a16:creationId xmlns:a16="http://schemas.microsoft.com/office/drawing/2014/main" id="{2E2846BD-8064-744A-BBAF-77F1360DBAF8}"/>
              </a:ext>
            </a:extLst>
          </p:cNvPr>
          <p:cNvSpPr txBox="1">
            <a:spLocks/>
          </p:cNvSpPr>
          <p:nvPr userDrawn="1"/>
        </p:nvSpPr>
        <p:spPr>
          <a:xfrm>
            <a:off x="3233282" y="6985037"/>
            <a:ext cx="2677438" cy="2919773"/>
          </a:xfrm>
          <a:prstGeom prst="rect">
            <a:avLst/>
          </a:prstGeom>
        </p:spPr>
        <p:txBody>
          <a:bodyPr vert="horz" lIns="68580" tIns="34290" rIns="68580" bIns="34290" numCol="1" spcCol="360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ark Book" panose="02000503000000000000" pitchFamily="2" charset="0"/>
                <a:ea typeface="+mn-ea"/>
                <a:cs typeface="Mark Book" panose="020005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ark Book" panose="02000503000000000000" pitchFamily="2" charset="0"/>
                <a:ea typeface="+mn-ea"/>
                <a:cs typeface="Mark Book" panose="020005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ark Book" panose="02000503000000000000" pitchFamily="2" charset="0"/>
                <a:ea typeface="+mn-ea"/>
                <a:cs typeface="Mark Book" panose="020005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ark Book" panose="02000503000000000000" pitchFamily="2" charset="0"/>
                <a:ea typeface="+mn-ea"/>
                <a:cs typeface="Mark Book" panose="020005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ark Book" panose="02000503000000000000" pitchFamily="2" charset="0"/>
                <a:ea typeface="+mn-ea"/>
                <a:cs typeface="Mark Book"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500" b="1">
                <a:solidFill>
                  <a:srgbClr val="29FAC8"/>
                </a:solidFill>
              </a:rPr>
              <a:t>Part 2: Product Strategy</a:t>
            </a:r>
            <a:br>
              <a:rPr lang="en-GB" sz="1500" b="1">
                <a:solidFill>
                  <a:srgbClr val="29FAC8"/>
                </a:solidFill>
              </a:rPr>
            </a:br>
            <a:br>
              <a:rPr lang="en-GB" sz="750">
                <a:solidFill>
                  <a:srgbClr val="29FAC8"/>
                </a:solidFill>
              </a:rPr>
            </a:br>
            <a:br>
              <a:rPr lang="en-GB" sz="600">
                <a:solidFill>
                  <a:srgbClr val="29FAC8"/>
                </a:solidFill>
              </a:rPr>
            </a:br>
            <a:r>
              <a:rPr lang="en-GB" sz="1050" baseline="30000">
                <a:solidFill>
                  <a:srgbClr val="29FAC8"/>
                </a:solidFill>
              </a:rPr>
              <a:t>Philipp </a:t>
            </a:r>
            <a:r>
              <a:rPr lang="en-GB" sz="1050" baseline="30000" err="1">
                <a:solidFill>
                  <a:srgbClr val="29FAC8"/>
                </a:solidFill>
              </a:rPr>
              <a:t>Nitschke</a:t>
            </a:r>
            <a:br>
              <a:rPr lang="en-GB" sz="1050" baseline="30000">
                <a:solidFill>
                  <a:srgbClr val="29FAC8"/>
                </a:solidFill>
              </a:rPr>
            </a:br>
            <a:r>
              <a:rPr lang="en-GB" sz="1050" baseline="30000">
                <a:solidFill>
                  <a:srgbClr val="29FAC8"/>
                </a:solidFill>
              </a:rPr>
              <a:t>Jochen </a:t>
            </a:r>
            <a:r>
              <a:rPr lang="en-GB" sz="1050" baseline="30000" err="1">
                <a:solidFill>
                  <a:srgbClr val="29FAC8"/>
                </a:solidFill>
              </a:rPr>
              <a:t>Kirschbaum</a:t>
            </a:r>
            <a:endParaRPr lang="en-GB" sz="1050" b="1" baseline="30000">
              <a:solidFill>
                <a:srgbClr val="29FAC8"/>
              </a:solidFill>
              <a:latin typeface="MARK BOOK" panose="02000503000000000000" pitchFamily="2" charset="0"/>
              <a:cs typeface="MARK BOOK" panose="02000503000000000000" pitchFamily="2" charset="0"/>
            </a:endParaRPr>
          </a:p>
          <a:p>
            <a:pPr marL="0" indent="0">
              <a:buNone/>
            </a:pPr>
            <a:endParaRPr lang="en-GB" sz="1050"/>
          </a:p>
          <a:p>
            <a:pPr marL="0" indent="0">
              <a:buNone/>
            </a:pPr>
            <a:r>
              <a:rPr lang="en-GB" sz="1050"/>
              <a:t>How CTW fits in the BMW Group product strategy. Philipp will present the FG-resort product strategy, and Jochen will present the E-resort products strategy and roadmap towards Hub strategy 2.0</a:t>
            </a:r>
            <a:r>
              <a:rPr lang="en-GB" sz="1050" b="1">
                <a:latin typeface="MARK BOOK" panose="02000503000000000000" pitchFamily="2" charset="0"/>
                <a:cs typeface="MARK BOOK" panose="02000503000000000000" pitchFamily="2" charset="0"/>
              </a:rPr>
              <a:t>.</a:t>
            </a:r>
          </a:p>
          <a:p>
            <a:pPr marL="0" indent="0">
              <a:buNone/>
            </a:pPr>
            <a:endParaRPr lang="en-GB" sz="1200"/>
          </a:p>
        </p:txBody>
      </p:sp>
      <p:sp>
        <p:nvSpPr>
          <p:cNvPr id="13" name="Content Placeholder 2">
            <a:extLst>
              <a:ext uri="{FF2B5EF4-FFF2-40B4-BE49-F238E27FC236}">
                <a16:creationId xmlns:a16="http://schemas.microsoft.com/office/drawing/2014/main" id="{5C4D53D2-D32C-EF46-AD79-07468D1A78D7}"/>
              </a:ext>
            </a:extLst>
          </p:cNvPr>
          <p:cNvSpPr txBox="1">
            <a:spLocks/>
          </p:cNvSpPr>
          <p:nvPr userDrawn="1"/>
        </p:nvSpPr>
        <p:spPr>
          <a:xfrm>
            <a:off x="6034415" y="6985037"/>
            <a:ext cx="2701578" cy="2919773"/>
          </a:xfrm>
          <a:prstGeom prst="rect">
            <a:avLst/>
          </a:prstGeom>
        </p:spPr>
        <p:txBody>
          <a:bodyPr vert="horz" lIns="68580" tIns="34290" rIns="68580" bIns="34290" numCol="1" spcCol="360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ark Book" panose="02000503000000000000" pitchFamily="2" charset="0"/>
                <a:ea typeface="+mn-ea"/>
                <a:cs typeface="Mark Book" panose="020005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ark Book" panose="02000503000000000000" pitchFamily="2" charset="0"/>
                <a:ea typeface="+mn-ea"/>
                <a:cs typeface="Mark Book" panose="020005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ark Book" panose="02000503000000000000" pitchFamily="2" charset="0"/>
                <a:ea typeface="+mn-ea"/>
                <a:cs typeface="Mark Book" panose="020005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ark Book" panose="02000503000000000000" pitchFamily="2" charset="0"/>
                <a:ea typeface="+mn-ea"/>
                <a:cs typeface="Mark Book" panose="020005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ark Book" panose="02000503000000000000" pitchFamily="2" charset="0"/>
                <a:ea typeface="+mn-ea"/>
                <a:cs typeface="Mark Book"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500" b="1">
                <a:solidFill>
                  <a:srgbClr val="29FAC8"/>
                </a:solidFill>
              </a:rPr>
              <a:t>Part 3: Financial &amp; Sustainability</a:t>
            </a:r>
            <a:br>
              <a:rPr lang="en-GB" sz="1500" b="1">
                <a:solidFill>
                  <a:srgbClr val="29FAC8"/>
                </a:solidFill>
              </a:rPr>
            </a:br>
            <a:br>
              <a:rPr lang="en-GB" sz="600">
                <a:solidFill>
                  <a:srgbClr val="29FAC8"/>
                </a:solidFill>
              </a:rPr>
            </a:br>
            <a:r>
              <a:rPr lang="en-GB" sz="1050" baseline="30000">
                <a:solidFill>
                  <a:srgbClr val="29FAC8"/>
                </a:solidFill>
              </a:rPr>
              <a:t>Paulo Guedes</a:t>
            </a:r>
            <a:endParaRPr lang="en-GB" sz="1050" b="1">
              <a:solidFill>
                <a:srgbClr val="29FAC8"/>
              </a:solidFill>
              <a:latin typeface="MARK BOOK" panose="02000503000000000000" pitchFamily="2" charset="0"/>
              <a:cs typeface="MARK BOOK" panose="02000503000000000000" pitchFamily="2" charset="0"/>
            </a:endParaRPr>
          </a:p>
          <a:p>
            <a:pPr marL="0" indent="0">
              <a:buNone/>
            </a:pPr>
            <a:br>
              <a:rPr lang="en-GB" sz="1050"/>
            </a:br>
            <a:r>
              <a:rPr lang="en-GB" sz="1050"/>
              <a:t>Overview of the financial achievements in 2023 and the forecast for subsequent years, including sustainability factors.</a:t>
            </a:r>
            <a:endParaRPr lang="en-GB" sz="1050" b="1">
              <a:latin typeface="MARK BOOK" panose="02000503000000000000" pitchFamily="2" charset="0"/>
              <a:cs typeface="MARK BOOK" panose="02000503000000000000" pitchFamily="2" charset="0"/>
            </a:endParaRPr>
          </a:p>
        </p:txBody>
      </p:sp>
      <p:cxnSp>
        <p:nvCxnSpPr>
          <p:cNvPr id="14" name="Straight Connector 13">
            <a:extLst>
              <a:ext uri="{FF2B5EF4-FFF2-40B4-BE49-F238E27FC236}">
                <a16:creationId xmlns:a16="http://schemas.microsoft.com/office/drawing/2014/main" id="{F50E8136-8772-E745-B001-0D0064D3DC83}"/>
              </a:ext>
            </a:extLst>
          </p:cNvPr>
          <p:cNvCxnSpPr>
            <a:cxnSpLocks/>
          </p:cNvCxnSpPr>
          <p:nvPr userDrawn="1"/>
        </p:nvCxnSpPr>
        <p:spPr>
          <a:xfrm>
            <a:off x="405000" y="2338484"/>
            <a:ext cx="833099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BA7B97E-C3B4-4842-B124-2DAC7FED789E}"/>
              </a:ext>
            </a:extLst>
          </p:cNvPr>
          <p:cNvSpPr/>
          <p:nvPr userDrawn="1"/>
        </p:nvSpPr>
        <p:spPr>
          <a:xfrm>
            <a:off x="4527812" y="8823061"/>
            <a:ext cx="675000" cy="675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506">
              <a:solidFill>
                <a:srgbClr val="29FAC8"/>
              </a:solidFill>
              <a:latin typeface="Mark Book" panose="02000503000000000000" pitchFamily="2" charset="0"/>
              <a:cs typeface="Mark Book" panose="02000503000000000000" pitchFamily="2" charset="0"/>
            </a:endParaRPr>
          </a:p>
        </p:txBody>
      </p:sp>
      <p:cxnSp>
        <p:nvCxnSpPr>
          <p:cNvPr id="16" name="Straight Connector 15">
            <a:extLst>
              <a:ext uri="{FF2B5EF4-FFF2-40B4-BE49-F238E27FC236}">
                <a16:creationId xmlns:a16="http://schemas.microsoft.com/office/drawing/2014/main" id="{E24EADE5-F456-8343-B71C-B9EA5953C619}"/>
              </a:ext>
            </a:extLst>
          </p:cNvPr>
          <p:cNvCxnSpPr>
            <a:cxnSpLocks/>
          </p:cNvCxnSpPr>
          <p:nvPr userDrawn="1"/>
        </p:nvCxnSpPr>
        <p:spPr>
          <a:xfrm flipV="1">
            <a:off x="405000" y="6813978"/>
            <a:ext cx="0" cy="378000"/>
          </a:xfrm>
          <a:prstGeom prst="line">
            <a:avLst/>
          </a:prstGeom>
          <a:ln w="25400" cap="rnd">
            <a:solidFill>
              <a:srgbClr val="29FAC8"/>
            </a:solidFill>
            <a:round/>
            <a:tailEnd type="oval"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C678EA-7E85-6548-B31E-65252BAE5A02}"/>
              </a:ext>
            </a:extLst>
          </p:cNvPr>
          <p:cNvCxnSpPr>
            <a:cxnSpLocks/>
          </p:cNvCxnSpPr>
          <p:nvPr userDrawn="1"/>
        </p:nvCxnSpPr>
        <p:spPr>
          <a:xfrm flipV="1">
            <a:off x="3233282" y="6813978"/>
            <a:ext cx="0" cy="378000"/>
          </a:xfrm>
          <a:prstGeom prst="line">
            <a:avLst/>
          </a:prstGeom>
          <a:ln w="25400" cap="rnd">
            <a:solidFill>
              <a:srgbClr val="29FAC8"/>
            </a:solidFill>
            <a:round/>
            <a:tailEnd type="oval" w="lg" len="lg"/>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1470157-C2FB-6148-9084-3C9F908F6163}"/>
              </a:ext>
            </a:extLst>
          </p:cNvPr>
          <p:cNvSpPr/>
          <p:nvPr userDrawn="1"/>
        </p:nvSpPr>
        <p:spPr>
          <a:xfrm>
            <a:off x="6034414" y="6305370"/>
            <a:ext cx="747920" cy="675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a:solidFill>
                  <a:srgbClr val="29FAC8"/>
                </a:solidFill>
                <a:latin typeface="Mark Book" panose="02000503000000000000" pitchFamily="2" charset="0"/>
                <a:cs typeface="Mark Book" panose="02000503000000000000" pitchFamily="2" charset="0"/>
              </a:rPr>
              <a:t>Apr 2024</a:t>
            </a:r>
          </a:p>
        </p:txBody>
      </p:sp>
      <p:sp>
        <p:nvSpPr>
          <p:cNvPr id="19" name="Rectangle 18">
            <a:extLst>
              <a:ext uri="{FF2B5EF4-FFF2-40B4-BE49-F238E27FC236}">
                <a16:creationId xmlns:a16="http://schemas.microsoft.com/office/drawing/2014/main" id="{C2797F16-2989-4042-BF36-F6AB66AE1620}"/>
              </a:ext>
            </a:extLst>
          </p:cNvPr>
          <p:cNvSpPr/>
          <p:nvPr userDrawn="1"/>
        </p:nvSpPr>
        <p:spPr>
          <a:xfrm>
            <a:off x="3250615" y="6305370"/>
            <a:ext cx="747917" cy="675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a:solidFill>
                  <a:srgbClr val="29FAC8"/>
                </a:solidFill>
                <a:latin typeface="Mark Book" panose="02000503000000000000" pitchFamily="2" charset="0"/>
                <a:cs typeface="Mark Book" panose="02000503000000000000" pitchFamily="2" charset="0"/>
              </a:rPr>
              <a:t>Jan 2024</a:t>
            </a:r>
          </a:p>
        </p:txBody>
      </p:sp>
      <p:cxnSp>
        <p:nvCxnSpPr>
          <p:cNvPr id="20" name="Straight Connector 19">
            <a:extLst>
              <a:ext uri="{FF2B5EF4-FFF2-40B4-BE49-F238E27FC236}">
                <a16:creationId xmlns:a16="http://schemas.microsoft.com/office/drawing/2014/main" id="{5F05349F-E499-BD4B-AB93-53CF0388AD63}"/>
              </a:ext>
            </a:extLst>
          </p:cNvPr>
          <p:cNvCxnSpPr>
            <a:cxnSpLocks/>
          </p:cNvCxnSpPr>
          <p:nvPr userDrawn="1"/>
        </p:nvCxnSpPr>
        <p:spPr>
          <a:xfrm flipV="1">
            <a:off x="6038827" y="6813978"/>
            <a:ext cx="0" cy="378000"/>
          </a:xfrm>
          <a:prstGeom prst="line">
            <a:avLst/>
          </a:prstGeom>
          <a:ln w="25400" cap="rnd">
            <a:solidFill>
              <a:srgbClr val="29FAC8"/>
            </a:solidFill>
            <a:round/>
            <a:tailEnd type="oval" w="lg" len="lg"/>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F4ECF09-B588-A546-8912-DB51AE38B55D}"/>
              </a:ext>
            </a:extLst>
          </p:cNvPr>
          <p:cNvSpPr/>
          <p:nvPr userDrawn="1"/>
        </p:nvSpPr>
        <p:spPr>
          <a:xfrm>
            <a:off x="401908" y="6305370"/>
            <a:ext cx="747917" cy="675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a:solidFill>
                  <a:srgbClr val="29FAC8"/>
                </a:solidFill>
                <a:latin typeface="Mark Book" panose="02000503000000000000" pitchFamily="2" charset="0"/>
                <a:cs typeface="Mark Book" panose="02000503000000000000" pitchFamily="2" charset="0"/>
              </a:rPr>
              <a:t>Jul 2023</a:t>
            </a:r>
          </a:p>
        </p:txBody>
      </p:sp>
      <p:sp>
        <p:nvSpPr>
          <p:cNvPr id="23" name="Text Placeholder 4">
            <a:extLst>
              <a:ext uri="{FF2B5EF4-FFF2-40B4-BE49-F238E27FC236}">
                <a16:creationId xmlns:a16="http://schemas.microsoft.com/office/drawing/2014/main" id="{BCCADCC2-0F95-AC4F-88C0-EFF54296ABE2}"/>
              </a:ext>
            </a:extLst>
          </p:cNvPr>
          <p:cNvSpPr>
            <a:spLocks noGrp="1"/>
          </p:cNvSpPr>
          <p:nvPr>
            <p:ph type="body" sz="quarter" idx="10" hasCustomPrompt="1"/>
          </p:nvPr>
        </p:nvSpPr>
        <p:spPr>
          <a:xfrm>
            <a:off x="371476" y="848342"/>
            <a:ext cx="3633788" cy="453182"/>
          </a:xfrm>
          <a:prstGeom prst="rect">
            <a:avLst/>
          </a:prstGeom>
        </p:spPr>
        <p:txBody>
          <a:bodyPr/>
          <a:lstStyle>
            <a:lvl1pPr marL="0" indent="0">
              <a:buNone/>
              <a:defRPr sz="20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grpSp>
        <p:nvGrpSpPr>
          <p:cNvPr id="27" name="Group 26">
            <a:extLst>
              <a:ext uri="{FF2B5EF4-FFF2-40B4-BE49-F238E27FC236}">
                <a16:creationId xmlns:a16="http://schemas.microsoft.com/office/drawing/2014/main" id="{38C7DE29-1695-CE43-B3A4-2D8B374EBF7B}"/>
              </a:ext>
            </a:extLst>
          </p:cNvPr>
          <p:cNvGrpSpPr/>
          <p:nvPr userDrawn="1"/>
        </p:nvGrpSpPr>
        <p:grpSpPr>
          <a:xfrm>
            <a:off x="371474" y="1922965"/>
            <a:ext cx="144000" cy="2138606"/>
            <a:chOff x="371474" y="1730941"/>
            <a:chExt cx="144000" cy="2138606"/>
          </a:xfrm>
        </p:grpSpPr>
        <p:cxnSp>
          <p:nvCxnSpPr>
            <p:cNvPr id="25" name="Straight Connector 24">
              <a:extLst>
                <a:ext uri="{FF2B5EF4-FFF2-40B4-BE49-F238E27FC236}">
                  <a16:creationId xmlns:a16="http://schemas.microsoft.com/office/drawing/2014/main" id="{B18BD244-5FBD-9C4F-99CF-418D5D2A10D9}"/>
                </a:ext>
              </a:extLst>
            </p:cNvPr>
            <p:cNvCxnSpPr/>
            <p:nvPr userDrawn="1"/>
          </p:nvCxnSpPr>
          <p:spPr>
            <a:xfrm>
              <a:off x="443474" y="1774299"/>
              <a:ext cx="0" cy="2095248"/>
            </a:xfrm>
            <a:prstGeom prst="line">
              <a:avLst/>
            </a:prstGeom>
            <a:ln>
              <a:solidFill>
                <a:srgbClr val="29E7D6"/>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8C886645-BB0B-BB49-9AA6-435FE5163082}"/>
                </a:ext>
              </a:extLst>
            </p:cNvPr>
            <p:cNvSpPr>
              <a:spLocks noChangeAspect="1"/>
            </p:cNvSpPr>
            <p:nvPr userDrawn="1"/>
          </p:nvSpPr>
          <p:spPr>
            <a:xfrm>
              <a:off x="371474" y="2074460"/>
              <a:ext cx="144000" cy="144000"/>
            </a:xfrm>
            <a:prstGeom prst="ellipse">
              <a:avLst/>
            </a:prstGeom>
            <a:solidFill>
              <a:srgbClr val="C9F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6" name="Oval 25">
              <a:extLst>
                <a:ext uri="{FF2B5EF4-FFF2-40B4-BE49-F238E27FC236}">
                  <a16:creationId xmlns:a16="http://schemas.microsoft.com/office/drawing/2014/main" id="{BBD06CA9-AFB0-D540-93F2-9712CFA67352}"/>
                </a:ext>
              </a:extLst>
            </p:cNvPr>
            <p:cNvSpPr>
              <a:spLocks noChangeAspect="1"/>
            </p:cNvSpPr>
            <p:nvPr userDrawn="1"/>
          </p:nvSpPr>
          <p:spPr>
            <a:xfrm>
              <a:off x="402100" y="1730941"/>
              <a:ext cx="82748" cy="82748"/>
            </a:xfrm>
            <a:prstGeom prst="ellipse">
              <a:avLst/>
            </a:prstGeom>
            <a:solidFill>
              <a:srgbClr val="C9F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grpSp>
      <p:grpSp>
        <p:nvGrpSpPr>
          <p:cNvPr id="28" name="Group 27">
            <a:extLst>
              <a:ext uri="{FF2B5EF4-FFF2-40B4-BE49-F238E27FC236}">
                <a16:creationId xmlns:a16="http://schemas.microsoft.com/office/drawing/2014/main" id="{A134E2C7-5EE6-4E4A-AC45-635EE51EDAB6}"/>
              </a:ext>
            </a:extLst>
          </p:cNvPr>
          <p:cNvGrpSpPr/>
          <p:nvPr userDrawn="1"/>
        </p:nvGrpSpPr>
        <p:grpSpPr>
          <a:xfrm>
            <a:off x="3183839" y="1922965"/>
            <a:ext cx="144000" cy="2138606"/>
            <a:chOff x="371474" y="1730941"/>
            <a:chExt cx="144000" cy="2138606"/>
          </a:xfrm>
        </p:grpSpPr>
        <p:cxnSp>
          <p:nvCxnSpPr>
            <p:cNvPr id="29" name="Straight Connector 28">
              <a:extLst>
                <a:ext uri="{FF2B5EF4-FFF2-40B4-BE49-F238E27FC236}">
                  <a16:creationId xmlns:a16="http://schemas.microsoft.com/office/drawing/2014/main" id="{8D84551D-B15E-E14D-ADD0-6A1206D0EFD0}"/>
                </a:ext>
              </a:extLst>
            </p:cNvPr>
            <p:cNvCxnSpPr/>
            <p:nvPr userDrawn="1"/>
          </p:nvCxnSpPr>
          <p:spPr>
            <a:xfrm>
              <a:off x="443474" y="1774299"/>
              <a:ext cx="0" cy="2095248"/>
            </a:xfrm>
            <a:prstGeom prst="line">
              <a:avLst/>
            </a:prstGeom>
            <a:ln>
              <a:solidFill>
                <a:srgbClr val="29E7D6"/>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EFFA6A88-60E2-144C-93EA-3E48183D782D}"/>
                </a:ext>
              </a:extLst>
            </p:cNvPr>
            <p:cNvSpPr>
              <a:spLocks noChangeAspect="1"/>
            </p:cNvSpPr>
            <p:nvPr userDrawn="1"/>
          </p:nvSpPr>
          <p:spPr>
            <a:xfrm>
              <a:off x="371474" y="2074460"/>
              <a:ext cx="144000" cy="144000"/>
            </a:xfrm>
            <a:prstGeom prst="ellipse">
              <a:avLst/>
            </a:prstGeom>
            <a:solidFill>
              <a:srgbClr val="C9F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1" name="Oval 30">
              <a:extLst>
                <a:ext uri="{FF2B5EF4-FFF2-40B4-BE49-F238E27FC236}">
                  <a16:creationId xmlns:a16="http://schemas.microsoft.com/office/drawing/2014/main" id="{FDD7ECA1-FDA6-674E-9DF5-DD6AEF8A14A1}"/>
                </a:ext>
              </a:extLst>
            </p:cNvPr>
            <p:cNvSpPr>
              <a:spLocks noChangeAspect="1"/>
            </p:cNvSpPr>
            <p:nvPr userDrawn="1"/>
          </p:nvSpPr>
          <p:spPr>
            <a:xfrm>
              <a:off x="402100" y="1730941"/>
              <a:ext cx="82748" cy="82748"/>
            </a:xfrm>
            <a:prstGeom prst="ellipse">
              <a:avLst/>
            </a:prstGeom>
            <a:solidFill>
              <a:srgbClr val="C9F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grpSp>
      <p:grpSp>
        <p:nvGrpSpPr>
          <p:cNvPr id="32" name="Group 31">
            <a:extLst>
              <a:ext uri="{FF2B5EF4-FFF2-40B4-BE49-F238E27FC236}">
                <a16:creationId xmlns:a16="http://schemas.microsoft.com/office/drawing/2014/main" id="{69F95CAC-475B-FC4E-8958-38A5199133A8}"/>
              </a:ext>
            </a:extLst>
          </p:cNvPr>
          <p:cNvGrpSpPr/>
          <p:nvPr userDrawn="1"/>
        </p:nvGrpSpPr>
        <p:grpSpPr>
          <a:xfrm>
            <a:off x="5960620" y="1926240"/>
            <a:ext cx="144000" cy="2138606"/>
            <a:chOff x="371474" y="1730941"/>
            <a:chExt cx="144000" cy="2138606"/>
          </a:xfrm>
        </p:grpSpPr>
        <p:cxnSp>
          <p:nvCxnSpPr>
            <p:cNvPr id="33" name="Straight Connector 32">
              <a:extLst>
                <a:ext uri="{FF2B5EF4-FFF2-40B4-BE49-F238E27FC236}">
                  <a16:creationId xmlns:a16="http://schemas.microsoft.com/office/drawing/2014/main" id="{46F99A9D-69F4-DA49-BC1C-38917C50D1C5}"/>
                </a:ext>
              </a:extLst>
            </p:cNvPr>
            <p:cNvCxnSpPr/>
            <p:nvPr userDrawn="1"/>
          </p:nvCxnSpPr>
          <p:spPr>
            <a:xfrm>
              <a:off x="443474" y="1774299"/>
              <a:ext cx="0" cy="2095248"/>
            </a:xfrm>
            <a:prstGeom prst="line">
              <a:avLst/>
            </a:prstGeom>
            <a:ln>
              <a:solidFill>
                <a:srgbClr val="29E7D6"/>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2FBFAD6C-DE6B-3A49-9819-1B878EEDC39C}"/>
                </a:ext>
              </a:extLst>
            </p:cNvPr>
            <p:cNvSpPr>
              <a:spLocks noChangeAspect="1"/>
            </p:cNvSpPr>
            <p:nvPr userDrawn="1"/>
          </p:nvSpPr>
          <p:spPr>
            <a:xfrm>
              <a:off x="371474" y="2074460"/>
              <a:ext cx="144000" cy="144000"/>
            </a:xfrm>
            <a:prstGeom prst="ellipse">
              <a:avLst/>
            </a:prstGeom>
            <a:solidFill>
              <a:srgbClr val="C9F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5" name="Oval 34">
              <a:extLst>
                <a:ext uri="{FF2B5EF4-FFF2-40B4-BE49-F238E27FC236}">
                  <a16:creationId xmlns:a16="http://schemas.microsoft.com/office/drawing/2014/main" id="{43239E20-7631-C140-AD1F-20BD02733B97}"/>
                </a:ext>
              </a:extLst>
            </p:cNvPr>
            <p:cNvSpPr>
              <a:spLocks noChangeAspect="1"/>
            </p:cNvSpPr>
            <p:nvPr userDrawn="1"/>
          </p:nvSpPr>
          <p:spPr>
            <a:xfrm>
              <a:off x="402100" y="1730941"/>
              <a:ext cx="82748" cy="82748"/>
            </a:xfrm>
            <a:prstGeom prst="ellipse">
              <a:avLst/>
            </a:prstGeom>
            <a:solidFill>
              <a:srgbClr val="C9F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grpSp>
      <p:sp>
        <p:nvSpPr>
          <p:cNvPr id="36" name="Text Placeholder 4">
            <a:extLst>
              <a:ext uri="{FF2B5EF4-FFF2-40B4-BE49-F238E27FC236}">
                <a16:creationId xmlns:a16="http://schemas.microsoft.com/office/drawing/2014/main" id="{B6226B94-8E66-F445-B9E3-F6BE8107620E}"/>
              </a:ext>
            </a:extLst>
          </p:cNvPr>
          <p:cNvSpPr>
            <a:spLocks noGrp="1"/>
          </p:cNvSpPr>
          <p:nvPr>
            <p:ph type="body" sz="quarter" idx="14" hasCustomPrompt="1"/>
          </p:nvPr>
        </p:nvSpPr>
        <p:spPr>
          <a:xfrm>
            <a:off x="371474" y="1671764"/>
            <a:ext cx="584177" cy="196552"/>
          </a:xfrm>
          <a:prstGeom prst="rect">
            <a:avLst/>
          </a:prstGeom>
        </p:spPr>
        <p:txBody>
          <a:bodyPr/>
          <a:lstStyle>
            <a:lvl1pPr marL="0" indent="0">
              <a:buNone/>
              <a:defRPr sz="800" b="0">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Date</a:t>
            </a:r>
          </a:p>
        </p:txBody>
      </p:sp>
      <p:sp>
        <p:nvSpPr>
          <p:cNvPr id="37" name="Text Placeholder 4">
            <a:extLst>
              <a:ext uri="{FF2B5EF4-FFF2-40B4-BE49-F238E27FC236}">
                <a16:creationId xmlns:a16="http://schemas.microsoft.com/office/drawing/2014/main" id="{DC6506CC-B215-9443-8B84-F78708CEF95B}"/>
              </a:ext>
            </a:extLst>
          </p:cNvPr>
          <p:cNvSpPr>
            <a:spLocks noGrp="1"/>
          </p:cNvSpPr>
          <p:nvPr>
            <p:ph type="body" sz="quarter" idx="15" hasCustomPrompt="1"/>
          </p:nvPr>
        </p:nvSpPr>
        <p:spPr>
          <a:xfrm>
            <a:off x="3255839" y="1671764"/>
            <a:ext cx="584177" cy="196552"/>
          </a:xfrm>
          <a:prstGeom prst="rect">
            <a:avLst/>
          </a:prstGeom>
        </p:spPr>
        <p:txBody>
          <a:bodyPr/>
          <a:lstStyle>
            <a:lvl1pPr marL="0" indent="0">
              <a:buNone/>
              <a:defRPr sz="800" b="0">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Date</a:t>
            </a:r>
          </a:p>
        </p:txBody>
      </p:sp>
      <p:sp>
        <p:nvSpPr>
          <p:cNvPr id="38" name="Text Placeholder 4">
            <a:extLst>
              <a:ext uri="{FF2B5EF4-FFF2-40B4-BE49-F238E27FC236}">
                <a16:creationId xmlns:a16="http://schemas.microsoft.com/office/drawing/2014/main" id="{F4F3832B-08BF-2A46-B708-F41ADD292FC2}"/>
              </a:ext>
            </a:extLst>
          </p:cNvPr>
          <p:cNvSpPr>
            <a:spLocks noGrp="1"/>
          </p:cNvSpPr>
          <p:nvPr>
            <p:ph type="body" sz="quarter" idx="16" hasCustomPrompt="1"/>
          </p:nvPr>
        </p:nvSpPr>
        <p:spPr>
          <a:xfrm>
            <a:off x="6032620" y="1666498"/>
            <a:ext cx="584177" cy="196552"/>
          </a:xfrm>
          <a:prstGeom prst="rect">
            <a:avLst/>
          </a:prstGeom>
        </p:spPr>
        <p:txBody>
          <a:bodyPr/>
          <a:lstStyle>
            <a:lvl1pPr marL="0" indent="0">
              <a:buNone/>
              <a:defRPr sz="800" b="0">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Date</a:t>
            </a:r>
          </a:p>
        </p:txBody>
      </p:sp>
      <p:sp>
        <p:nvSpPr>
          <p:cNvPr id="39" name="Text Placeholder 4">
            <a:extLst>
              <a:ext uri="{FF2B5EF4-FFF2-40B4-BE49-F238E27FC236}">
                <a16:creationId xmlns:a16="http://schemas.microsoft.com/office/drawing/2014/main" id="{39A5A140-FEC2-0947-9B07-87138398155A}"/>
              </a:ext>
            </a:extLst>
          </p:cNvPr>
          <p:cNvSpPr>
            <a:spLocks noGrp="1"/>
          </p:cNvSpPr>
          <p:nvPr>
            <p:ph type="body" sz="quarter" idx="17" hasCustomPrompt="1"/>
          </p:nvPr>
        </p:nvSpPr>
        <p:spPr>
          <a:xfrm>
            <a:off x="663562" y="1963716"/>
            <a:ext cx="2141511" cy="250108"/>
          </a:xfrm>
          <a:prstGeom prst="rect">
            <a:avLst/>
          </a:prstGeom>
        </p:spPr>
        <p:txBody>
          <a:bodyPr/>
          <a:lstStyle>
            <a:lvl1pPr marL="0" indent="0">
              <a:buNone/>
              <a:defRPr sz="105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Section title</a:t>
            </a:r>
          </a:p>
        </p:txBody>
      </p:sp>
      <p:sp>
        <p:nvSpPr>
          <p:cNvPr id="40" name="Text Placeholder 4">
            <a:extLst>
              <a:ext uri="{FF2B5EF4-FFF2-40B4-BE49-F238E27FC236}">
                <a16:creationId xmlns:a16="http://schemas.microsoft.com/office/drawing/2014/main" id="{45E22455-2016-2A42-8CCC-2B8CBB13918D}"/>
              </a:ext>
            </a:extLst>
          </p:cNvPr>
          <p:cNvSpPr>
            <a:spLocks noGrp="1"/>
          </p:cNvSpPr>
          <p:nvPr>
            <p:ph type="body" sz="quarter" idx="18" hasCustomPrompt="1"/>
          </p:nvPr>
        </p:nvSpPr>
        <p:spPr>
          <a:xfrm>
            <a:off x="3547927" y="1963716"/>
            <a:ext cx="2141511" cy="250108"/>
          </a:xfrm>
          <a:prstGeom prst="rect">
            <a:avLst/>
          </a:prstGeom>
        </p:spPr>
        <p:txBody>
          <a:bodyPr/>
          <a:lstStyle>
            <a:lvl1pPr marL="0" indent="0">
              <a:buNone/>
              <a:defRPr sz="105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marL="0" marR="0" lvl="0" indent="0" algn="l" defTabSz="342892" rtl="0" eaLnBrk="1" fontAlgn="auto" latinLnBrk="0" hangingPunct="1">
              <a:lnSpc>
                <a:spcPct val="90000"/>
              </a:lnSpc>
              <a:spcBef>
                <a:spcPts val="375"/>
              </a:spcBef>
              <a:spcAft>
                <a:spcPts val="0"/>
              </a:spcAft>
              <a:buClrTx/>
              <a:buSzTx/>
              <a:buFont typeface="Arial" panose="020B0604020202020204" pitchFamily="34" charset="0"/>
              <a:buNone/>
              <a:tabLst/>
              <a:defRPr/>
            </a:pPr>
            <a:r>
              <a:rPr lang="en-GB"/>
              <a:t>Section title</a:t>
            </a:r>
          </a:p>
          <a:p>
            <a:pPr lvl="0"/>
            <a:endParaRPr lang="en-GB"/>
          </a:p>
        </p:txBody>
      </p:sp>
      <p:sp>
        <p:nvSpPr>
          <p:cNvPr id="41" name="Text Placeholder 4">
            <a:extLst>
              <a:ext uri="{FF2B5EF4-FFF2-40B4-BE49-F238E27FC236}">
                <a16:creationId xmlns:a16="http://schemas.microsoft.com/office/drawing/2014/main" id="{BF0580A7-CF0C-5142-A430-B703019251F6}"/>
              </a:ext>
            </a:extLst>
          </p:cNvPr>
          <p:cNvSpPr>
            <a:spLocks noGrp="1"/>
          </p:cNvSpPr>
          <p:nvPr>
            <p:ph type="body" sz="quarter" idx="19" hasCustomPrompt="1"/>
          </p:nvPr>
        </p:nvSpPr>
        <p:spPr>
          <a:xfrm>
            <a:off x="6324708" y="1958450"/>
            <a:ext cx="2141511" cy="250108"/>
          </a:xfrm>
          <a:prstGeom prst="rect">
            <a:avLst/>
          </a:prstGeom>
        </p:spPr>
        <p:txBody>
          <a:bodyPr/>
          <a:lstStyle>
            <a:lvl1pPr marL="0" indent="0">
              <a:buNone/>
              <a:defRPr sz="105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marL="0" marR="0" lvl="0" indent="0" algn="l" defTabSz="342892" rtl="0" eaLnBrk="1" fontAlgn="auto" latinLnBrk="0" hangingPunct="1">
              <a:lnSpc>
                <a:spcPct val="90000"/>
              </a:lnSpc>
              <a:spcBef>
                <a:spcPts val="375"/>
              </a:spcBef>
              <a:spcAft>
                <a:spcPts val="0"/>
              </a:spcAft>
              <a:buClrTx/>
              <a:buSzTx/>
              <a:buFont typeface="Arial" panose="020B0604020202020204" pitchFamily="34" charset="0"/>
              <a:buNone/>
              <a:tabLst/>
              <a:defRPr/>
            </a:pPr>
            <a:r>
              <a:rPr lang="en-GB"/>
              <a:t>Section title</a:t>
            </a:r>
          </a:p>
          <a:p>
            <a:pPr lvl="0"/>
            <a:endParaRPr lang="en-GB"/>
          </a:p>
        </p:txBody>
      </p:sp>
      <p:sp>
        <p:nvSpPr>
          <p:cNvPr id="42" name="Text Placeholder 4">
            <a:extLst>
              <a:ext uri="{FF2B5EF4-FFF2-40B4-BE49-F238E27FC236}">
                <a16:creationId xmlns:a16="http://schemas.microsoft.com/office/drawing/2014/main" id="{26E36DEE-C7A9-904D-9B6A-2DE6AAF8CCD1}"/>
              </a:ext>
            </a:extLst>
          </p:cNvPr>
          <p:cNvSpPr>
            <a:spLocks noGrp="1"/>
          </p:cNvSpPr>
          <p:nvPr>
            <p:ph type="body" sz="quarter" idx="20" hasCustomPrompt="1"/>
          </p:nvPr>
        </p:nvSpPr>
        <p:spPr>
          <a:xfrm>
            <a:off x="663562" y="2403881"/>
            <a:ext cx="584177" cy="196552"/>
          </a:xfrm>
          <a:prstGeom prst="rect">
            <a:avLst/>
          </a:prstGeom>
        </p:spPr>
        <p:txBody>
          <a:bodyPr/>
          <a:lstStyle>
            <a:lvl1pPr marL="0" indent="0">
              <a:buNone/>
              <a:defRPr sz="800" b="0">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Author</a:t>
            </a:r>
          </a:p>
        </p:txBody>
      </p:sp>
      <p:sp>
        <p:nvSpPr>
          <p:cNvPr id="43" name="Text Placeholder 4">
            <a:extLst>
              <a:ext uri="{FF2B5EF4-FFF2-40B4-BE49-F238E27FC236}">
                <a16:creationId xmlns:a16="http://schemas.microsoft.com/office/drawing/2014/main" id="{74F123ED-5DDD-6B46-BD6F-31EA16D3BA28}"/>
              </a:ext>
            </a:extLst>
          </p:cNvPr>
          <p:cNvSpPr>
            <a:spLocks noGrp="1"/>
          </p:cNvSpPr>
          <p:nvPr>
            <p:ph type="body" sz="quarter" idx="21" hasCustomPrompt="1"/>
          </p:nvPr>
        </p:nvSpPr>
        <p:spPr>
          <a:xfrm>
            <a:off x="3547927" y="2403881"/>
            <a:ext cx="584177" cy="196552"/>
          </a:xfrm>
          <a:prstGeom prst="rect">
            <a:avLst/>
          </a:prstGeom>
        </p:spPr>
        <p:txBody>
          <a:bodyPr/>
          <a:lstStyle>
            <a:lvl1pPr marL="0" indent="0">
              <a:buNone/>
              <a:defRPr sz="800" b="0">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marL="0" marR="0" lvl="0" indent="0" algn="l" defTabSz="342892" rtl="0" eaLnBrk="1" fontAlgn="auto" latinLnBrk="0" hangingPunct="1">
              <a:lnSpc>
                <a:spcPct val="90000"/>
              </a:lnSpc>
              <a:spcBef>
                <a:spcPts val="375"/>
              </a:spcBef>
              <a:spcAft>
                <a:spcPts val="0"/>
              </a:spcAft>
              <a:buClrTx/>
              <a:buSzTx/>
              <a:buFont typeface="Arial" panose="020B0604020202020204" pitchFamily="34" charset="0"/>
              <a:buNone/>
              <a:tabLst/>
              <a:defRPr/>
            </a:pPr>
            <a:r>
              <a:rPr lang="en-GB"/>
              <a:t>Author</a:t>
            </a:r>
          </a:p>
          <a:p>
            <a:pPr lvl="0"/>
            <a:endParaRPr lang="en-GB"/>
          </a:p>
        </p:txBody>
      </p:sp>
      <p:sp>
        <p:nvSpPr>
          <p:cNvPr id="44" name="Text Placeholder 4">
            <a:extLst>
              <a:ext uri="{FF2B5EF4-FFF2-40B4-BE49-F238E27FC236}">
                <a16:creationId xmlns:a16="http://schemas.microsoft.com/office/drawing/2014/main" id="{1FC71828-BEE5-AE4F-AEA1-04F471634370}"/>
              </a:ext>
            </a:extLst>
          </p:cNvPr>
          <p:cNvSpPr>
            <a:spLocks noGrp="1"/>
          </p:cNvSpPr>
          <p:nvPr>
            <p:ph type="body" sz="quarter" idx="22" hasCustomPrompt="1"/>
          </p:nvPr>
        </p:nvSpPr>
        <p:spPr>
          <a:xfrm>
            <a:off x="6324708" y="2398615"/>
            <a:ext cx="584177" cy="196552"/>
          </a:xfrm>
          <a:prstGeom prst="rect">
            <a:avLst/>
          </a:prstGeom>
        </p:spPr>
        <p:txBody>
          <a:bodyPr/>
          <a:lstStyle>
            <a:lvl1pPr marL="0" indent="0">
              <a:buNone/>
              <a:defRPr sz="800" b="0">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marL="0" marR="0" lvl="0" indent="0" algn="l" defTabSz="342892" rtl="0" eaLnBrk="1" fontAlgn="auto" latinLnBrk="0" hangingPunct="1">
              <a:lnSpc>
                <a:spcPct val="90000"/>
              </a:lnSpc>
              <a:spcBef>
                <a:spcPts val="375"/>
              </a:spcBef>
              <a:spcAft>
                <a:spcPts val="0"/>
              </a:spcAft>
              <a:buClrTx/>
              <a:buSzTx/>
              <a:buFont typeface="Arial" panose="020B0604020202020204" pitchFamily="34" charset="0"/>
              <a:buNone/>
              <a:tabLst/>
              <a:defRPr/>
            </a:pPr>
            <a:r>
              <a:rPr lang="en-GB"/>
              <a:t>Author</a:t>
            </a:r>
          </a:p>
          <a:p>
            <a:pPr lvl="0"/>
            <a:endParaRPr lang="en-GB"/>
          </a:p>
        </p:txBody>
      </p:sp>
      <p:sp>
        <p:nvSpPr>
          <p:cNvPr id="45" name="Text Placeholder 4">
            <a:extLst>
              <a:ext uri="{FF2B5EF4-FFF2-40B4-BE49-F238E27FC236}">
                <a16:creationId xmlns:a16="http://schemas.microsoft.com/office/drawing/2014/main" id="{8CA673E9-519C-4B4D-B23E-F2C5B2781CB8}"/>
              </a:ext>
            </a:extLst>
          </p:cNvPr>
          <p:cNvSpPr>
            <a:spLocks noGrp="1"/>
          </p:cNvSpPr>
          <p:nvPr>
            <p:ph type="body" sz="quarter" idx="23"/>
          </p:nvPr>
        </p:nvSpPr>
        <p:spPr>
          <a:xfrm>
            <a:off x="662771" y="2729459"/>
            <a:ext cx="2142291" cy="1250119"/>
          </a:xfrm>
          <a:prstGeom prst="rect">
            <a:avLst/>
          </a:prstGeom>
        </p:spPr>
        <p:txBody>
          <a:bodyPr/>
          <a:lstStyle>
            <a:lvl1pPr marL="0" indent="0">
              <a:buNone/>
              <a:defRPr sz="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46" name="Text Placeholder 4">
            <a:extLst>
              <a:ext uri="{FF2B5EF4-FFF2-40B4-BE49-F238E27FC236}">
                <a16:creationId xmlns:a16="http://schemas.microsoft.com/office/drawing/2014/main" id="{5E5A7AA7-B810-D944-8A4A-E5B32E599214}"/>
              </a:ext>
            </a:extLst>
          </p:cNvPr>
          <p:cNvSpPr>
            <a:spLocks noGrp="1"/>
          </p:cNvSpPr>
          <p:nvPr>
            <p:ph type="body" sz="quarter" idx="24"/>
          </p:nvPr>
        </p:nvSpPr>
        <p:spPr>
          <a:xfrm>
            <a:off x="3547147" y="2729459"/>
            <a:ext cx="2142291" cy="1250119"/>
          </a:xfrm>
          <a:prstGeom prst="rect">
            <a:avLst/>
          </a:prstGeom>
        </p:spPr>
        <p:txBody>
          <a:bodyPr/>
          <a:lstStyle>
            <a:lvl1pPr marL="0" indent="0">
              <a:buNone/>
              <a:defRPr sz="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47" name="Text Placeholder 4">
            <a:extLst>
              <a:ext uri="{FF2B5EF4-FFF2-40B4-BE49-F238E27FC236}">
                <a16:creationId xmlns:a16="http://schemas.microsoft.com/office/drawing/2014/main" id="{2144DD72-94A1-9440-92FF-5B1BF8FE1D71}"/>
              </a:ext>
            </a:extLst>
          </p:cNvPr>
          <p:cNvSpPr>
            <a:spLocks noGrp="1"/>
          </p:cNvSpPr>
          <p:nvPr>
            <p:ph type="body" sz="quarter" idx="25"/>
          </p:nvPr>
        </p:nvSpPr>
        <p:spPr>
          <a:xfrm>
            <a:off x="6324708" y="2729459"/>
            <a:ext cx="2142291" cy="1250119"/>
          </a:xfrm>
          <a:prstGeom prst="rect">
            <a:avLst/>
          </a:prstGeom>
        </p:spPr>
        <p:txBody>
          <a:bodyPr/>
          <a:lstStyle>
            <a:lvl1pPr marL="0" indent="0">
              <a:buNone/>
              <a:defRPr sz="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Tree>
    <p:extLst>
      <p:ext uri="{BB962C8B-B14F-4D97-AF65-F5344CB8AC3E}">
        <p14:creationId xmlns:p14="http://schemas.microsoft.com/office/powerpoint/2010/main" val="1147727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Slide_04">
    <p:bg>
      <p:bgPr>
        <a:solidFill>
          <a:srgbClr val="00003A"/>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D8AA2C-1328-454D-8643-49A9A695A3C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2160" y="0"/>
            <a:ext cx="9119680" cy="5143500"/>
          </a:xfrm>
          <a:prstGeom prst="rect">
            <a:avLst/>
          </a:prstGeom>
        </p:spPr>
      </p:pic>
      <p:pic>
        <p:nvPicPr>
          <p:cNvPr id="17" name="Picture 16">
            <a:extLst>
              <a:ext uri="{FF2B5EF4-FFF2-40B4-BE49-F238E27FC236}">
                <a16:creationId xmlns:a16="http://schemas.microsoft.com/office/drawing/2014/main" id="{4DD2706F-06E1-754A-8832-3DD20AAC053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3305" y="0"/>
            <a:ext cx="9210609" cy="5157022"/>
          </a:xfrm>
          <a:prstGeom prst="rect">
            <a:avLst/>
          </a:prstGeom>
        </p:spPr>
      </p:pic>
      <p:pic>
        <p:nvPicPr>
          <p:cNvPr id="18" name="Picture 17">
            <a:extLst>
              <a:ext uri="{FF2B5EF4-FFF2-40B4-BE49-F238E27FC236}">
                <a16:creationId xmlns:a16="http://schemas.microsoft.com/office/drawing/2014/main" id="{384BD48E-ACFF-4342-B91A-8AE90EDF7663}"/>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130556" y="-12706"/>
            <a:ext cx="4797778" cy="5179160"/>
          </a:xfrm>
          <a:prstGeom prst="rect">
            <a:avLst/>
          </a:prstGeom>
        </p:spPr>
      </p:pic>
      <p:pic>
        <p:nvPicPr>
          <p:cNvPr id="20" name="Picture 19">
            <a:extLst>
              <a:ext uri="{FF2B5EF4-FFF2-40B4-BE49-F238E27FC236}">
                <a16:creationId xmlns:a16="http://schemas.microsoft.com/office/drawing/2014/main" id="{C53040AA-FB3B-0F41-8426-9AE321710D0E}"/>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4463521" y="576868"/>
            <a:ext cx="1640602" cy="1148422"/>
          </a:xfrm>
          <a:prstGeom prst="rect">
            <a:avLst/>
          </a:prstGeom>
        </p:spPr>
      </p:pic>
      <p:sp>
        <p:nvSpPr>
          <p:cNvPr id="12" name="Text Placeholder 2">
            <a:extLst>
              <a:ext uri="{FF2B5EF4-FFF2-40B4-BE49-F238E27FC236}">
                <a16:creationId xmlns:a16="http://schemas.microsoft.com/office/drawing/2014/main" id="{1F731297-2328-6745-9A54-A58F710D3EFD}"/>
              </a:ext>
            </a:extLst>
          </p:cNvPr>
          <p:cNvSpPr>
            <a:spLocks noGrp="1"/>
          </p:cNvSpPr>
          <p:nvPr>
            <p:ph type="body" sz="quarter" idx="10"/>
          </p:nvPr>
        </p:nvSpPr>
        <p:spPr>
          <a:xfrm>
            <a:off x="568561" y="2138364"/>
            <a:ext cx="4971002" cy="433387"/>
          </a:xfrm>
          <a:prstGeom prst="rect">
            <a:avLst/>
          </a:prstGeom>
        </p:spPr>
        <p:txBody>
          <a:bodyPr/>
          <a:lstStyle>
            <a:lvl1pPr marL="0" indent="0">
              <a:buNone/>
              <a:defRPr sz="2700" b="1" i="0">
                <a:solidFill>
                  <a:schemeClr val="bg1"/>
                </a:solidFill>
                <a:latin typeface="Arial" panose="020B0604020202020204" pitchFamily="34" charset="0"/>
                <a:cs typeface="Arial" panose="020B0604020202020204" pitchFamily="34" charset="0"/>
              </a:defRPr>
            </a:lvl1pPr>
          </a:lstStyle>
          <a:p>
            <a:pPr lvl="0"/>
            <a:r>
              <a:rPr lang="en-GB"/>
              <a:t>Click to edit Master text styles</a:t>
            </a:r>
          </a:p>
        </p:txBody>
      </p:sp>
      <p:sp>
        <p:nvSpPr>
          <p:cNvPr id="13" name="Text Placeholder 2">
            <a:extLst>
              <a:ext uri="{FF2B5EF4-FFF2-40B4-BE49-F238E27FC236}">
                <a16:creationId xmlns:a16="http://schemas.microsoft.com/office/drawing/2014/main" id="{D0208CC5-384C-F548-9159-D4B54F7FB7A5}"/>
              </a:ext>
            </a:extLst>
          </p:cNvPr>
          <p:cNvSpPr>
            <a:spLocks noGrp="1"/>
          </p:cNvSpPr>
          <p:nvPr>
            <p:ph type="body" sz="quarter" idx="11"/>
          </p:nvPr>
        </p:nvSpPr>
        <p:spPr>
          <a:xfrm>
            <a:off x="568561" y="2685571"/>
            <a:ext cx="4971001" cy="324683"/>
          </a:xfrm>
          <a:prstGeom prst="rect">
            <a:avLst/>
          </a:prstGeom>
        </p:spPr>
        <p:txBody>
          <a:bodyPr/>
          <a:lstStyle>
            <a:lvl1pPr marL="0" indent="0">
              <a:buNone/>
              <a:defRPr sz="1350" b="0" i="0">
                <a:solidFill>
                  <a:srgbClr val="0DFFB9"/>
                </a:solidFill>
                <a:latin typeface="Arial" panose="020B0604020202020204" pitchFamily="34" charset="0"/>
                <a:cs typeface="Arial" panose="020B0604020202020204" pitchFamily="34" charset="0"/>
              </a:defRPr>
            </a:lvl1pPr>
          </a:lstStyle>
          <a:p>
            <a:pPr lvl="0"/>
            <a:r>
              <a:rPr lang="en-GB"/>
              <a:t>Click to edit Master text styles</a:t>
            </a:r>
          </a:p>
        </p:txBody>
      </p:sp>
      <p:pic>
        <p:nvPicPr>
          <p:cNvPr id="2" name="Graphic 1">
            <a:extLst>
              <a:ext uri="{FF2B5EF4-FFF2-40B4-BE49-F238E27FC236}">
                <a16:creationId xmlns:a16="http://schemas.microsoft.com/office/drawing/2014/main" id="{4A27F0DA-0BA8-1923-C813-59D20B093599}"/>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15666" y="274842"/>
            <a:ext cx="1618293" cy="279368"/>
          </a:xfrm>
          <a:prstGeom prst="rect">
            <a:avLst/>
          </a:prstGeom>
        </p:spPr>
      </p:pic>
      <p:sp>
        <p:nvSpPr>
          <p:cNvPr id="3" name="Text Placeholder 3">
            <a:extLst>
              <a:ext uri="{FF2B5EF4-FFF2-40B4-BE49-F238E27FC236}">
                <a16:creationId xmlns:a16="http://schemas.microsoft.com/office/drawing/2014/main" id="{C8AC36FB-1298-F0FD-B64A-F6D78DB03229}"/>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4" name="Picture 3">
            <a:extLst>
              <a:ext uri="{FF2B5EF4-FFF2-40B4-BE49-F238E27FC236}">
                <a16:creationId xmlns:a16="http://schemas.microsoft.com/office/drawing/2014/main" id="{D26889E4-7DF8-EAC1-B240-A7BEEFEE7CE8}"/>
              </a:ext>
            </a:extLst>
          </p:cNvPr>
          <p:cNvPicPr>
            <a:picLocks noChangeAspect="1"/>
          </p:cNvPicPr>
          <p:nvPr userDrawn="1"/>
        </p:nvPicPr>
        <p:blipFill>
          <a:blip r:embed="rId8"/>
          <a:stretch>
            <a:fillRect/>
          </a:stretch>
        </p:blipFill>
        <p:spPr>
          <a:xfrm>
            <a:off x="8257087" y="171339"/>
            <a:ext cx="437048" cy="243187"/>
          </a:xfrm>
          <a:prstGeom prst="rect">
            <a:avLst/>
          </a:prstGeom>
        </p:spPr>
      </p:pic>
    </p:spTree>
    <p:extLst>
      <p:ext uri="{BB962C8B-B14F-4D97-AF65-F5344CB8AC3E}">
        <p14:creationId xmlns:p14="http://schemas.microsoft.com/office/powerpoint/2010/main" val="12937475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ogo and Text">
    <p:bg>
      <p:bgPr>
        <a:solidFill>
          <a:srgbClr val="00003A"/>
        </a:solidFill>
        <a:effectLst/>
      </p:bgPr>
    </p:bg>
    <p:spTree>
      <p:nvGrpSpPr>
        <p:cNvPr id="1" name=""/>
        <p:cNvGrpSpPr/>
        <p:nvPr/>
      </p:nvGrpSpPr>
      <p:grpSpPr>
        <a:xfrm>
          <a:off x="0" y="0"/>
          <a:ext cx="0" cy="0"/>
          <a:chOff x="0" y="0"/>
          <a:chExt cx="0" cy="0"/>
        </a:xfrm>
      </p:grpSpPr>
      <p:sp>
        <p:nvSpPr>
          <p:cNvPr id="19" name="Picture Placeholder 9">
            <a:extLst>
              <a:ext uri="{FF2B5EF4-FFF2-40B4-BE49-F238E27FC236}">
                <a16:creationId xmlns:a16="http://schemas.microsoft.com/office/drawing/2014/main" id="{E0CCD2F6-54D5-C54B-B7D2-E8454DEB31F1}"/>
              </a:ext>
            </a:extLst>
          </p:cNvPr>
          <p:cNvSpPr>
            <a:spLocks noGrp="1"/>
          </p:cNvSpPr>
          <p:nvPr>
            <p:ph type="pic" sz="quarter" idx="14"/>
          </p:nvPr>
        </p:nvSpPr>
        <p:spPr>
          <a:xfrm>
            <a:off x="683984" y="1817370"/>
            <a:ext cx="3208583" cy="1508760"/>
          </a:xfrm>
          <a:prstGeom prst="rect">
            <a:avLst/>
          </a:prstGeom>
        </p:spPr>
        <p:txBody>
          <a:bodyPr/>
          <a:lstStyle>
            <a:lvl1pPr marL="0" indent="0">
              <a:buNone/>
              <a:defRPr>
                <a:solidFill>
                  <a:schemeClr val="bg1"/>
                </a:solidFill>
              </a:defRPr>
            </a:lvl1pPr>
          </a:lstStyle>
          <a:p>
            <a:r>
              <a:rPr lang="en-GB"/>
              <a:t>Click icon to add picture</a:t>
            </a:r>
          </a:p>
        </p:txBody>
      </p:sp>
      <p:sp>
        <p:nvSpPr>
          <p:cNvPr id="22" name="Text Placeholder 4">
            <a:extLst>
              <a:ext uri="{FF2B5EF4-FFF2-40B4-BE49-F238E27FC236}">
                <a16:creationId xmlns:a16="http://schemas.microsoft.com/office/drawing/2014/main" id="{B161EA57-74A1-0B43-8752-8F761659FDE5}"/>
              </a:ext>
            </a:extLst>
          </p:cNvPr>
          <p:cNvSpPr>
            <a:spLocks noGrp="1"/>
          </p:cNvSpPr>
          <p:nvPr>
            <p:ph type="body" sz="quarter" idx="11" hasCustomPrompt="1"/>
          </p:nvPr>
        </p:nvSpPr>
        <p:spPr>
          <a:xfrm>
            <a:off x="683984" y="1253917"/>
            <a:ext cx="3208583" cy="453182"/>
          </a:xfrm>
          <a:prstGeom prst="rect">
            <a:avLst/>
          </a:prstGeom>
        </p:spPr>
        <p:txBody>
          <a:bodyPr/>
          <a:lstStyle>
            <a:lvl1pPr marL="0" indent="0">
              <a:buNone/>
              <a:defRPr sz="12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Subtitle</a:t>
            </a:r>
          </a:p>
        </p:txBody>
      </p:sp>
      <p:sp>
        <p:nvSpPr>
          <p:cNvPr id="23" name="Text Placeholder 4">
            <a:extLst>
              <a:ext uri="{FF2B5EF4-FFF2-40B4-BE49-F238E27FC236}">
                <a16:creationId xmlns:a16="http://schemas.microsoft.com/office/drawing/2014/main" id="{412DD250-8828-6C4D-90E9-77CC47EB515B}"/>
              </a:ext>
            </a:extLst>
          </p:cNvPr>
          <p:cNvSpPr>
            <a:spLocks noGrp="1"/>
          </p:cNvSpPr>
          <p:nvPr>
            <p:ph type="body" sz="quarter" idx="15" hasCustomPrompt="1"/>
          </p:nvPr>
        </p:nvSpPr>
        <p:spPr>
          <a:xfrm>
            <a:off x="371476" y="848342"/>
            <a:ext cx="3510487" cy="324683"/>
          </a:xfrm>
          <a:prstGeom prst="rect">
            <a:avLst/>
          </a:prstGeom>
        </p:spPr>
        <p:txBody>
          <a:bodyPr/>
          <a:lstStyle>
            <a:lvl1pPr marL="0" indent="0">
              <a:buNone/>
              <a:defRPr sz="20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24" name="Text Placeholder 4">
            <a:extLst>
              <a:ext uri="{FF2B5EF4-FFF2-40B4-BE49-F238E27FC236}">
                <a16:creationId xmlns:a16="http://schemas.microsoft.com/office/drawing/2014/main" id="{8CD80786-6D11-CA43-8510-B424CB10288D}"/>
              </a:ext>
            </a:extLst>
          </p:cNvPr>
          <p:cNvSpPr>
            <a:spLocks noGrp="1"/>
          </p:cNvSpPr>
          <p:nvPr>
            <p:ph type="body" sz="quarter" idx="16"/>
          </p:nvPr>
        </p:nvSpPr>
        <p:spPr>
          <a:xfrm>
            <a:off x="4383137" y="1234968"/>
            <a:ext cx="4230511" cy="1261344"/>
          </a:xfrm>
          <a:prstGeom prst="rect">
            <a:avLst/>
          </a:prstGeom>
        </p:spPr>
        <p:txBody>
          <a:bodyPr/>
          <a:lstStyle>
            <a:lvl1pPr marL="0" indent="0">
              <a:buNone/>
              <a:defRPr sz="15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5" name="Text Placeholder 4">
            <a:extLst>
              <a:ext uri="{FF2B5EF4-FFF2-40B4-BE49-F238E27FC236}">
                <a16:creationId xmlns:a16="http://schemas.microsoft.com/office/drawing/2014/main" id="{F631632F-CB5C-9248-8AD8-508828EDF812}"/>
              </a:ext>
            </a:extLst>
          </p:cNvPr>
          <p:cNvSpPr>
            <a:spLocks noGrp="1"/>
          </p:cNvSpPr>
          <p:nvPr>
            <p:ph type="body" sz="quarter" idx="17"/>
          </p:nvPr>
        </p:nvSpPr>
        <p:spPr>
          <a:xfrm>
            <a:off x="4383136" y="2587253"/>
            <a:ext cx="4230511" cy="374811"/>
          </a:xfrm>
          <a:prstGeom prst="rect">
            <a:avLst/>
          </a:prstGeom>
        </p:spPr>
        <p:txBody>
          <a:bodyPr/>
          <a:lstStyle>
            <a:lvl1pPr marL="0" indent="0">
              <a:buNone/>
              <a:defRPr sz="105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6" name="Text Placeholder 4">
            <a:extLst>
              <a:ext uri="{FF2B5EF4-FFF2-40B4-BE49-F238E27FC236}">
                <a16:creationId xmlns:a16="http://schemas.microsoft.com/office/drawing/2014/main" id="{AA91F618-B152-5C4D-B0C1-05CE058D85F9}"/>
              </a:ext>
            </a:extLst>
          </p:cNvPr>
          <p:cNvSpPr>
            <a:spLocks noGrp="1"/>
          </p:cNvSpPr>
          <p:nvPr>
            <p:ph type="body" sz="quarter" idx="18"/>
          </p:nvPr>
        </p:nvSpPr>
        <p:spPr>
          <a:xfrm>
            <a:off x="4383135" y="3256277"/>
            <a:ext cx="4230511" cy="230206"/>
          </a:xfrm>
          <a:prstGeom prst="rect">
            <a:avLst/>
          </a:prstGeom>
        </p:spPr>
        <p:txBody>
          <a:bodyPr/>
          <a:lstStyle>
            <a:lvl1pPr marL="0" indent="0">
              <a:buNone/>
              <a:defRPr sz="12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7" name="Text Placeholder 4">
            <a:extLst>
              <a:ext uri="{FF2B5EF4-FFF2-40B4-BE49-F238E27FC236}">
                <a16:creationId xmlns:a16="http://schemas.microsoft.com/office/drawing/2014/main" id="{5FA75BF9-84E4-D14D-9F05-A5B9F47C78A3}"/>
              </a:ext>
            </a:extLst>
          </p:cNvPr>
          <p:cNvSpPr>
            <a:spLocks noGrp="1"/>
          </p:cNvSpPr>
          <p:nvPr>
            <p:ph type="body" sz="quarter" idx="19"/>
          </p:nvPr>
        </p:nvSpPr>
        <p:spPr>
          <a:xfrm>
            <a:off x="4383135" y="3593290"/>
            <a:ext cx="4230511" cy="374811"/>
          </a:xfrm>
          <a:prstGeom prst="rect">
            <a:avLst/>
          </a:prstGeom>
        </p:spPr>
        <p:txBody>
          <a:bodyPr/>
          <a:lstStyle>
            <a:lvl1pPr marL="0" indent="0">
              <a:buNone/>
              <a:defRPr sz="1200" b="0">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Tree>
    <p:extLst>
      <p:ext uri="{BB962C8B-B14F-4D97-AF65-F5344CB8AC3E}">
        <p14:creationId xmlns:p14="http://schemas.microsoft.com/office/powerpoint/2010/main" val="4721644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ph">
    <p:bg>
      <p:bgPr>
        <a:solidFill>
          <a:srgbClr val="00003A"/>
        </a:solidFill>
        <a:effectLst/>
      </p:bgPr>
    </p:bg>
    <p:spTree>
      <p:nvGrpSpPr>
        <p:cNvPr id="1" name=""/>
        <p:cNvGrpSpPr/>
        <p:nvPr/>
      </p:nvGrpSpPr>
      <p:grpSpPr>
        <a:xfrm>
          <a:off x="0" y="0"/>
          <a:ext cx="0" cy="0"/>
          <a:chOff x="0" y="0"/>
          <a:chExt cx="0" cy="0"/>
        </a:xfrm>
      </p:grpSpPr>
      <p:sp>
        <p:nvSpPr>
          <p:cNvPr id="146" name="Freeform 145">
            <a:extLst>
              <a:ext uri="{FF2B5EF4-FFF2-40B4-BE49-F238E27FC236}">
                <a16:creationId xmlns:a16="http://schemas.microsoft.com/office/drawing/2014/main" id="{829E8CAC-0086-334D-876A-F6825CAED939}"/>
              </a:ext>
            </a:extLst>
          </p:cNvPr>
          <p:cNvSpPr/>
          <p:nvPr userDrawn="1"/>
        </p:nvSpPr>
        <p:spPr>
          <a:xfrm>
            <a:off x="1504305" y="4031302"/>
            <a:ext cx="6702221" cy="279424"/>
          </a:xfrm>
          <a:custGeom>
            <a:avLst/>
            <a:gdLst>
              <a:gd name="connsiteX0" fmla="*/ 2595433 w 9062651"/>
              <a:gd name="connsiteY0" fmla="*/ 0 h 630100"/>
              <a:gd name="connsiteX1" fmla="*/ 9062651 w 9062651"/>
              <a:gd name="connsiteY1" fmla="*/ 0 h 630100"/>
              <a:gd name="connsiteX2" fmla="*/ 9062651 w 9062651"/>
              <a:gd name="connsiteY2" fmla="*/ 630100 h 630100"/>
              <a:gd name="connsiteX3" fmla="*/ 0 w 9062651"/>
              <a:gd name="connsiteY3" fmla="*/ 617871 h 630100"/>
              <a:gd name="connsiteX4" fmla="*/ 0 w 9062651"/>
              <a:gd name="connsiteY4" fmla="*/ 424742 h 630100"/>
              <a:gd name="connsiteX5" fmla="*/ 902557 w 9062651"/>
              <a:gd name="connsiteY5" fmla="*/ 135924 h 630100"/>
              <a:gd name="connsiteX6" fmla="*/ 1878741 w 9062651"/>
              <a:gd name="connsiteY6" fmla="*/ 37070 h 630100"/>
              <a:gd name="connsiteX7" fmla="*/ 2595433 w 9062651"/>
              <a:gd name="connsiteY7" fmla="*/ 0 h 63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2651" h="630100">
                <a:moveTo>
                  <a:pt x="2595433" y="0"/>
                </a:moveTo>
                <a:lnTo>
                  <a:pt x="9062651" y="0"/>
                </a:lnTo>
                <a:lnTo>
                  <a:pt x="9062651" y="630100"/>
                </a:lnTo>
                <a:lnTo>
                  <a:pt x="0" y="617871"/>
                </a:lnTo>
                <a:lnTo>
                  <a:pt x="0" y="424742"/>
                </a:lnTo>
                <a:lnTo>
                  <a:pt x="902557" y="135924"/>
                </a:lnTo>
                <a:lnTo>
                  <a:pt x="1878741" y="37070"/>
                </a:lnTo>
                <a:lnTo>
                  <a:pt x="2595433" y="0"/>
                </a:lnTo>
                <a:close/>
              </a:path>
            </a:pathLst>
          </a:custGeom>
          <a:solidFill>
            <a:srgbClr val="C9FF83">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T" sz="506"/>
          </a:p>
        </p:txBody>
      </p:sp>
      <p:sp>
        <p:nvSpPr>
          <p:cNvPr id="59" name="Text Placeholder 4">
            <a:extLst>
              <a:ext uri="{FF2B5EF4-FFF2-40B4-BE49-F238E27FC236}">
                <a16:creationId xmlns:a16="http://schemas.microsoft.com/office/drawing/2014/main" id="{40DBA8C7-14EE-1046-9AF4-5D4F7E536FAE}"/>
              </a:ext>
            </a:extLst>
          </p:cNvPr>
          <p:cNvSpPr>
            <a:spLocks noGrp="1"/>
          </p:cNvSpPr>
          <p:nvPr>
            <p:ph type="body" sz="quarter" idx="15" hasCustomPrompt="1"/>
          </p:nvPr>
        </p:nvSpPr>
        <p:spPr>
          <a:xfrm>
            <a:off x="371476" y="848342"/>
            <a:ext cx="3510487" cy="324683"/>
          </a:xfrm>
          <a:prstGeom prst="rect">
            <a:avLst/>
          </a:prstGeom>
        </p:spPr>
        <p:txBody>
          <a:bodyPr/>
          <a:lstStyle>
            <a:lvl1pPr marL="0" indent="0">
              <a:buNone/>
              <a:defRPr sz="20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60" name="Text Placeholder 4">
            <a:extLst>
              <a:ext uri="{FF2B5EF4-FFF2-40B4-BE49-F238E27FC236}">
                <a16:creationId xmlns:a16="http://schemas.microsoft.com/office/drawing/2014/main" id="{96A0A4D5-183E-6F49-91E8-014A16ACB00E}"/>
              </a:ext>
            </a:extLst>
          </p:cNvPr>
          <p:cNvSpPr>
            <a:spLocks noGrp="1"/>
          </p:cNvSpPr>
          <p:nvPr>
            <p:ph type="body" sz="quarter" idx="18" hasCustomPrompt="1"/>
          </p:nvPr>
        </p:nvSpPr>
        <p:spPr>
          <a:xfrm>
            <a:off x="371476" y="1253164"/>
            <a:ext cx="3510486" cy="200386"/>
          </a:xfrm>
          <a:prstGeom prst="rect">
            <a:avLst/>
          </a:prstGeom>
        </p:spPr>
        <p:txBody>
          <a:bodyPr/>
          <a:lstStyle>
            <a:lvl1pPr marL="0" indent="0">
              <a:buNone/>
              <a:defRPr sz="600" b="0" i="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Note</a:t>
            </a:r>
          </a:p>
        </p:txBody>
      </p:sp>
      <p:sp>
        <p:nvSpPr>
          <p:cNvPr id="162" name="Text Placeholder 4">
            <a:extLst>
              <a:ext uri="{FF2B5EF4-FFF2-40B4-BE49-F238E27FC236}">
                <a16:creationId xmlns:a16="http://schemas.microsoft.com/office/drawing/2014/main" id="{15B3F9BE-BA99-2241-B88D-C0830CA81E27}"/>
              </a:ext>
            </a:extLst>
          </p:cNvPr>
          <p:cNvSpPr>
            <a:spLocks noGrp="1"/>
          </p:cNvSpPr>
          <p:nvPr>
            <p:ph type="body" sz="quarter" idx="16" hasCustomPrompt="1"/>
          </p:nvPr>
        </p:nvSpPr>
        <p:spPr>
          <a:xfrm>
            <a:off x="4383137" y="1265448"/>
            <a:ext cx="4230511" cy="301224"/>
          </a:xfrm>
          <a:prstGeom prst="rect">
            <a:avLst/>
          </a:prstGeom>
        </p:spPr>
        <p:txBody>
          <a:bodyPr/>
          <a:lstStyle>
            <a:lvl1pPr marL="0" indent="0" algn="r">
              <a:buNone/>
              <a:defRPr sz="1500" b="0">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Graph Title</a:t>
            </a:r>
          </a:p>
        </p:txBody>
      </p:sp>
      <p:sp>
        <p:nvSpPr>
          <p:cNvPr id="163" name="Text Placeholder 4">
            <a:extLst>
              <a:ext uri="{FF2B5EF4-FFF2-40B4-BE49-F238E27FC236}">
                <a16:creationId xmlns:a16="http://schemas.microsoft.com/office/drawing/2014/main" id="{77EADE66-E81F-1D40-B921-3610E8A8AF9A}"/>
              </a:ext>
            </a:extLst>
          </p:cNvPr>
          <p:cNvSpPr>
            <a:spLocks noGrp="1"/>
          </p:cNvSpPr>
          <p:nvPr>
            <p:ph type="body" sz="quarter" idx="19" hasCustomPrompt="1"/>
          </p:nvPr>
        </p:nvSpPr>
        <p:spPr>
          <a:xfrm>
            <a:off x="4383136" y="1574556"/>
            <a:ext cx="4230511" cy="228986"/>
          </a:xfrm>
          <a:prstGeom prst="rect">
            <a:avLst/>
          </a:prstGeom>
        </p:spPr>
        <p:txBody>
          <a:bodyPr/>
          <a:lstStyle>
            <a:lvl1pPr marL="0" indent="0" algn="r">
              <a:buNone/>
              <a:defRPr sz="12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Subtitle</a:t>
            </a:r>
          </a:p>
        </p:txBody>
      </p:sp>
      <p:sp>
        <p:nvSpPr>
          <p:cNvPr id="164" name="Text Placeholder 4">
            <a:extLst>
              <a:ext uri="{FF2B5EF4-FFF2-40B4-BE49-F238E27FC236}">
                <a16:creationId xmlns:a16="http://schemas.microsoft.com/office/drawing/2014/main" id="{108C76F2-5F35-E746-A0DF-41E2C4A3A132}"/>
              </a:ext>
            </a:extLst>
          </p:cNvPr>
          <p:cNvSpPr>
            <a:spLocks noGrp="1"/>
          </p:cNvSpPr>
          <p:nvPr>
            <p:ph type="body" sz="quarter" idx="20" hasCustomPrompt="1"/>
          </p:nvPr>
        </p:nvSpPr>
        <p:spPr>
          <a:xfrm>
            <a:off x="371477" y="2056282"/>
            <a:ext cx="713607" cy="228986"/>
          </a:xfrm>
          <a:prstGeom prst="rect">
            <a:avLst/>
          </a:prstGeom>
        </p:spPr>
        <p:txBody>
          <a:bodyPr/>
          <a:lstStyle>
            <a:lvl1pPr marL="0" indent="0" algn="l">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Number</a:t>
            </a:r>
          </a:p>
        </p:txBody>
      </p:sp>
      <p:sp>
        <p:nvSpPr>
          <p:cNvPr id="165" name="Text Placeholder 4">
            <a:extLst>
              <a:ext uri="{FF2B5EF4-FFF2-40B4-BE49-F238E27FC236}">
                <a16:creationId xmlns:a16="http://schemas.microsoft.com/office/drawing/2014/main" id="{8AA13BE1-64AB-1148-9773-AFD8FB885996}"/>
              </a:ext>
            </a:extLst>
          </p:cNvPr>
          <p:cNvSpPr>
            <a:spLocks noGrp="1"/>
          </p:cNvSpPr>
          <p:nvPr>
            <p:ph type="body" sz="quarter" idx="21" hasCustomPrompt="1"/>
          </p:nvPr>
        </p:nvSpPr>
        <p:spPr>
          <a:xfrm>
            <a:off x="371476" y="2293451"/>
            <a:ext cx="713612" cy="228986"/>
          </a:xfrm>
          <a:prstGeom prst="rect">
            <a:avLst/>
          </a:prstGeom>
        </p:spPr>
        <p:txBody>
          <a:bodyPr/>
          <a:lstStyle>
            <a:lvl1pPr marL="0" indent="0" algn="l">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Number</a:t>
            </a:r>
          </a:p>
        </p:txBody>
      </p:sp>
      <p:sp>
        <p:nvSpPr>
          <p:cNvPr id="166" name="Text Placeholder 4">
            <a:extLst>
              <a:ext uri="{FF2B5EF4-FFF2-40B4-BE49-F238E27FC236}">
                <a16:creationId xmlns:a16="http://schemas.microsoft.com/office/drawing/2014/main" id="{AE25452B-3FCD-9942-BA3D-06B4B2B64D9B}"/>
              </a:ext>
            </a:extLst>
          </p:cNvPr>
          <p:cNvSpPr>
            <a:spLocks noGrp="1"/>
          </p:cNvSpPr>
          <p:nvPr>
            <p:ph type="body" sz="quarter" idx="22" hasCustomPrompt="1"/>
          </p:nvPr>
        </p:nvSpPr>
        <p:spPr>
          <a:xfrm>
            <a:off x="371476" y="2532067"/>
            <a:ext cx="713612" cy="228986"/>
          </a:xfrm>
          <a:prstGeom prst="rect">
            <a:avLst/>
          </a:prstGeom>
        </p:spPr>
        <p:txBody>
          <a:bodyPr/>
          <a:lstStyle>
            <a:lvl1pPr marL="0" indent="0" algn="l">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Number</a:t>
            </a:r>
          </a:p>
        </p:txBody>
      </p:sp>
      <p:sp>
        <p:nvSpPr>
          <p:cNvPr id="167" name="Text Placeholder 4">
            <a:extLst>
              <a:ext uri="{FF2B5EF4-FFF2-40B4-BE49-F238E27FC236}">
                <a16:creationId xmlns:a16="http://schemas.microsoft.com/office/drawing/2014/main" id="{052B39C4-B5D1-BA41-BE38-FA6F762FFD56}"/>
              </a:ext>
            </a:extLst>
          </p:cNvPr>
          <p:cNvSpPr>
            <a:spLocks noGrp="1"/>
          </p:cNvSpPr>
          <p:nvPr>
            <p:ph type="body" sz="quarter" idx="23" hasCustomPrompt="1"/>
          </p:nvPr>
        </p:nvSpPr>
        <p:spPr>
          <a:xfrm>
            <a:off x="371475" y="2769236"/>
            <a:ext cx="713612" cy="228986"/>
          </a:xfrm>
          <a:prstGeom prst="rect">
            <a:avLst/>
          </a:prstGeom>
        </p:spPr>
        <p:txBody>
          <a:bodyPr/>
          <a:lstStyle>
            <a:lvl1pPr marL="0" indent="0" algn="l">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Number</a:t>
            </a:r>
          </a:p>
        </p:txBody>
      </p:sp>
      <p:sp>
        <p:nvSpPr>
          <p:cNvPr id="168" name="Text Placeholder 4">
            <a:extLst>
              <a:ext uri="{FF2B5EF4-FFF2-40B4-BE49-F238E27FC236}">
                <a16:creationId xmlns:a16="http://schemas.microsoft.com/office/drawing/2014/main" id="{CD40EB74-05A7-4640-8BAC-B053F05D92B0}"/>
              </a:ext>
            </a:extLst>
          </p:cNvPr>
          <p:cNvSpPr>
            <a:spLocks noGrp="1"/>
          </p:cNvSpPr>
          <p:nvPr>
            <p:ph type="body" sz="quarter" idx="24" hasCustomPrompt="1"/>
          </p:nvPr>
        </p:nvSpPr>
        <p:spPr>
          <a:xfrm>
            <a:off x="371475" y="3006405"/>
            <a:ext cx="713612" cy="228986"/>
          </a:xfrm>
          <a:prstGeom prst="rect">
            <a:avLst/>
          </a:prstGeom>
        </p:spPr>
        <p:txBody>
          <a:bodyPr/>
          <a:lstStyle>
            <a:lvl1pPr marL="0" indent="0" algn="l">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Number</a:t>
            </a:r>
          </a:p>
        </p:txBody>
      </p:sp>
      <p:sp>
        <p:nvSpPr>
          <p:cNvPr id="169" name="Text Placeholder 4">
            <a:extLst>
              <a:ext uri="{FF2B5EF4-FFF2-40B4-BE49-F238E27FC236}">
                <a16:creationId xmlns:a16="http://schemas.microsoft.com/office/drawing/2014/main" id="{2B9637A3-D352-684B-A102-775B0EE6E9B1}"/>
              </a:ext>
            </a:extLst>
          </p:cNvPr>
          <p:cNvSpPr>
            <a:spLocks noGrp="1"/>
          </p:cNvSpPr>
          <p:nvPr>
            <p:ph type="body" sz="quarter" idx="25" hasCustomPrompt="1"/>
          </p:nvPr>
        </p:nvSpPr>
        <p:spPr>
          <a:xfrm>
            <a:off x="371474" y="3243574"/>
            <a:ext cx="713612" cy="228986"/>
          </a:xfrm>
          <a:prstGeom prst="rect">
            <a:avLst/>
          </a:prstGeom>
        </p:spPr>
        <p:txBody>
          <a:bodyPr/>
          <a:lstStyle>
            <a:lvl1pPr marL="0" indent="0" algn="l">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Number</a:t>
            </a:r>
          </a:p>
        </p:txBody>
      </p:sp>
      <p:sp>
        <p:nvSpPr>
          <p:cNvPr id="170" name="Text Placeholder 4">
            <a:extLst>
              <a:ext uri="{FF2B5EF4-FFF2-40B4-BE49-F238E27FC236}">
                <a16:creationId xmlns:a16="http://schemas.microsoft.com/office/drawing/2014/main" id="{87100384-F869-C449-9398-DAB181FC4E71}"/>
              </a:ext>
            </a:extLst>
          </p:cNvPr>
          <p:cNvSpPr>
            <a:spLocks noGrp="1"/>
          </p:cNvSpPr>
          <p:nvPr>
            <p:ph type="body" sz="quarter" idx="26" hasCustomPrompt="1"/>
          </p:nvPr>
        </p:nvSpPr>
        <p:spPr>
          <a:xfrm>
            <a:off x="371474" y="3482190"/>
            <a:ext cx="713612" cy="228986"/>
          </a:xfrm>
          <a:prstGeom prst="rect">
            <a:avLst/>
          </a:prstGeom>
        </p:spPr>
        <p:txBody>
          <a:bodyPr/>
          <a:lstStyle>
            <a:lvl1pPr marL="0" indent="0" algn="l">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Number</a:t>
            </a:r>
          </a:p>
        </p:txBody>
      </p:sp>
      <p:sp>
        <p:nvSpPr>
          <p:cNvPr id="171" name="Text Placeholder 4">
            <a:extLst>
              <a:ext uri="{FF2B5EF4-FFF2-40B4-BE49-F238E27FC236}">
                <a16:creationId xmlns:a16="http://schemas.microsoft.com/office/drawing/2014/main" id="{C3BB4B91-3EAC-1546-9C07-3AB64D733A00}"/>
              </a:ext>
            </a:extLst>
          </p:cNvPr>
          <p:cNvSpPr>
            <a:spLocks noGrp="1"/>
          </p:cNvSpPr>
          <p:nvPr>
            <p:ph type="body" sz="quarter" idx="27" hasCustomPrompt="1"/>
          </p:nvPr>
        </p:nvSpPr>
        <p:spPr>
          <a:xfrm>
            <a:off x="371473" y="3719359"/>
            <a:ext cx="713612" cy="228986"/>
          </a:xfrm>
          <a:prstGeom prst="rect">
            <a:avLst/>
          </a:prstGeom>
        </p:spPr>
        <p:txBody>
          <a:bodyPr/>
          <a:lstStyle>
            <a:lvl1pPr marL="0" indent="0" algn="l">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Number</a:t>
            </a:r>
          </a:p>
        </p:txBody>
      </p:sp>
      <p:sp>
        <p:nvSpPr>
          <p:cNvPr id="172" name="Text Placeholder 4">
            <a:extLst>
              <a:ext uri="{FF2B5EF4-FFF2-40B4-BE49-F238E27FC236}">
                <a16:creationId xmlns:a16="http://schemas.microsoft.com/office/drawing/2014/main" id="{09EFEA44-8A87-BC44-9C91-A7BA27025F13}"/>
              </a:ext>
            </a:extLst>
          </p:cNvPr>
          <p:cNvSpPr>
            <a:spLocks noGrp="1"/>
          </p:cNvSpPr>
          <p:nvPr>
            <p:ph type="body" sz="quarter" idx="28" hasCustomPrompt="1"/>
          </p:nvPr>
        </p:nvSpPr>
        <p:spPr>
          <a:xfrm>
            <a:off x="371473" y="3958196"/>
            <a:ext cx="713612" cy="228986"/>
          </a:xfrm>
          <a:prstGeom prst="rect">
            <a:avLst/>
          </a:prstGeom>
        </p:spPr>
        <p:txBody>
          <a:bodyPr/>
          <a:lstStyle>
            <a:lvl1pPr marL="0" indent="0" algn="l">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Number</a:t>
            </a:r>
          </a:p>
        </p:txBody>
      </p:sp>
      <p:sp>
        <p:nvSpPr>
          <p:cNvPr id="173" name="Text Placeholder 4">
            <a:extLst>
              <a:ext uri="{FF2B5EF4-FFF2-40B4-BE49-F238E27FC236}">
                <a16:creationId xmlns:a16="http://schemas.microsoft.com/office/drawing/2014/main" id="{64DDBC29-4D54-D947-B202-52F7DEDFCF4F}"/>
              </a:ext>
            </a:extLst>
          </p:cNvPr>
          <p:cNvSpPr>
            <a:spLocks noGrp="1"/>
          </p:cNvSpPr>
          <p:nvPr>
            <p:ph type="body" sz="quarter" idx="29" hasCustomPrompt="1"/>
          </p:nvPr>
        </p:nvSpPr>
        <p:spPr>
          <a:xfrm>
            <a:off x="371472" y="4195365"/>
            <a:ext cx="713612" cy="228986"/>
          </a:xfrm>
          <a:prstGeom prst="rect">
            <a:avLst/>
          </a:prstGeom>
        </p:spPr>
        <p:txBody>
          <a:bodyPr/>
          <a:lstStyle>
            <a:lvl1pPr marL="0" indent="0" algn="l">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Number</a:t>
            </a:r>
          </a:p>
        </p:txBody>
      </p:sp>
      <p:cxnSp>
        <p:nvCxnSpPr>
          <p:cNvPr id="3" name="Straight Connector 2">
            <a:extLst>
              <a:ext uri="{FF2B5EF4-FFF2-40B4-BE49-F238E27FC236}">
                <a16:creationId xmlns:a16="http://schemas.microsoft.com/office/drawing/2014/main" id="{B1C2C046-CCDD-6743-8C0D-16E42AFFDE02}"/>
              </a:ext>
            </a:extLst>
          </p:cNvPr>
          <p:cNvCxnSpPr>
            <a:cxnSpLocks/>
          </p:cNvCxnSpPr>
          <p:nvPr userDrawn="1"/>
        </p:nvCxnSpPr>
        <p:spPr>
          <a:xfrm>
            <a:off x="1245467" y="4303776"/>
            <a:ext cx="73681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74E5D74D-1788-0346-B2A3-ED6407C513A0}"/>
              </a:ext>
            </a:extLst>
          </p:cNvPr>
          <p:cNvSpPr>
            <a:spLocks noChangeAspect="1"/>
          </p:cNvSpPr>
          <p:nvPr userDrawn="1"/>
        </p:nvSpPr>
        <p:spPr>
          <a:xfrm>
            <a:off x="8162046" y="4249776"/>
            <a:ext cx="108000" cy="108000"/>
          </a:xfrm>
          <a:prstGeom prst="ellipse">
            <a:avLst/>
          </a:prstGeom>
          <a:solidFill>
            <a:srgbClr val="C9F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6" name="Oval 185">
            <a:extLst>
              <a:ext uri="{FF2B5EF4-FFF2-40B4-BE49-F238E27FC236}">
                <a16:creationId xmlns:a16="http://schemas.microsoft.com/office/drawing/2014/main" id="{0A0246E4-0548-4247-9222-B4A55625763D}"/>
              </a:ext>
            </a:extLst>
          </p:cNvPr>
          <p:cNvSpPr>
            <a:spLocks noChangeAspect="1"/>
          </p:cNvSpPr>
          <p:nvPr userDrawn="1"/>
        </p:nvSpPr>
        <p:spPr>
          <a:xfrm>
            <a:off x="7487046" y="4249776"/>
            <a:ext cx="108000" cy="108000"/>
          </a:xfrm>
          <a:prstGeom prst="ellipse">
            <a:avLst/>
          </a:prstGeom>
          <a:solidFill>
            <a:srgbClr val="C9F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9" name="Oval 188">
            <a:extLst>
              <a:ext uri="{FF2B5EF4-FFF2-40B4-BE49-F238E27FC236}">
                <a16:creationId xmlns:a16="http://schemas.microsoft.com/office/drawing/2014/main" id="{194AEA3C-FF47-7D47-82B7-C61CDD76EF13}"/>
              </a:ext>
            </a:extLst>
          </p:cNvPr>
          <p:cNvSpPr>
            <a:spLocks noChangeAspect="1"/>
          </p:cNvSpPr>
          <p:nvPr userDrawn="1"/>
        </p:nvSpPr>
        <p:spPr>
          <a:xfrm>
            <a:off x="6809368" y="4249776"/>
            <a:ext cx="108000" cy="108000"/>
          </a:xfrm>
          <a:prstGeom prst="ellipse">
            <a:avLst/>
          </a:prstGeom>
          <a:solidFill>
            <a:srgbClr val="C9F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0" name="Oval 189">
            <a:extLst>
              <a:ext uri="{FF2B5EF4-FFF2-40B4-BE49-F238E27FC236}">
                <a16:creationId xmlns:a16="http://schemas.microsoft.com/office/drawing/2014/main" id="{6BF736C4-89F8-C945-9ED3-5EFD3EF56037}"/>
              </a:ext>
            </a:extLst>
          </p:cNvPr>
          <p:cNvSpPr>
            <a:spLocks noChangeAspect="1"/>
          </p:cNvSpPr>
          <p:nvPr userDrawn="1"/>
        </p:nvSpPr>
        <p:spPr>
          <a:xfrm>
            <a:off x="6147068" y="4249776"/>
            <a:ext cx="108000" cy="108000"/>
          </a:xfrm>
          <a:prstGeom prst="ellipse">
            <a:avLst/>
          </a:prstGeom>
          <a:solidFill>
            <a:srgbClr val="C9F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5" name="Oval 194">
            <a:extLst>
              <a:ext uri="{FF2B5EF4-FFF2-40B4-BE49-F238E27FC236}">
                <a16:creationId xmlns:a16="http://schemas.microsoft.com/office/drawing/2014/main" id="{80B927B4-48F6-1D4E-A468-EFAD2E352756}"/>
              </a:ext>
            </a:extLst>
          </p:cNvPr>
          <p:cNvSpPr>
            <a:spLocks noChangeAspect="1"/>
          </p:cNvSpPr>
          <p:nvPr userDrawn="1"/>
        </p:nvSpPr>
        <p:spPr>
          <a:xfrm>
            <a:off x="5479558" y="4249776"/>
            <a:ext cx="108000" cy="108000"/>
          </a:xfrm>
          <a:prstGeom prst="ellipse">
            <a:avLst/>
          </a:prstGeom>
          <a:solidFill>
            <a:srgbClr val="C9F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6" name="Oval 195">
            <a:extLst>
              <a:ext uri="{FF2B5EF4-FFF2-40B4-BE49-F238E27FC236}">
                <a16:creationId xmlns:a16="http://schemas.microsoft.com/office/drawing/2014/main" id="{1BE36299-A75C-5E45-B4DF-912F11B0B2BE}"/>
              </a:ext>
            </a:extLst>
          </p:cNvPr>
          <p:cNvSpPr>
            <a:spLocks noChangeAspect="1"/>
          </p:cNvSpPr>
          <p:nvPr userDrawn="1"/>
        </p:nvSpPr>
        <p:spPr>
          <a:xfrm>
            <a:off x="4804558" y="4249776"/>
            <a:ext cx="108000" cy="108000"/>
          </a:xfrm>
          <a:prstGeom prst="ellipse">
            <a:avLst/>
          </a:prstGeom>
          <a:solidFill>
            <a:srgbClr val="C9F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7" name="Oval 196">
            <a:extLst>
              <a:ext uri="{FF2B5EF4-FFF2-40B4-BE49-F238E27FC236}">
                <a16:creationId xmlns:a16="http://schemas.microsoft.com/office/drawing/2014/main" id="{CB5C8DE6-B1AA-EA44-9ABB-FB53AEAAB87D}"/>
              </a:ext>
            </a:extLst>
          </p:cNvPr>
          <p:cNvSpPr>
            <a:spLocks noChangeAspect="1"/>
          </p:cNvSpPr>
          <p:nvPr userDrawn="1"/>
        </p:nvSpPr>
        <p:spPr>
          <a:xfrm>
            <a:off x="4139580" y="4249776"/>
            <a:ext cx="108000" cy="108000"/>
          </a:xfrm>
          <a:prstGeom prst="ellipse">
            <a:avLst/>
          </a:prstGeom>
          <a:solidFill>
            <a:srgbClr val="C9F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8" name="Oval 197">
            <a:extLst>
              <a:ext uri="{FF2B5EF4-FFF2-40B4-BE49-F238E27FC236}">
                <a16:creationId xmlns:a16="http://schemas.microsoft.com/office/drawing/2014/main" id="{E09A0CBD-93A1-F141-B0DA-FAE7B9064C3C}"/>
              </a:ext>
            </a:extLst>
          </p:cNvPr>
          <p:cNvSpPr>
            <a:spLocks noChangeAspect="1"/>
          </p:cNvSpPr>
          <p:nvPr userDrawn="1"/>
        </p:nvSpPr>
        <p:spPr>
          <a:xfrm>
            <a:off x="3470930" y="4249776"/>
            <a:ext cx="108000" cy="108000"/>
          </a:xfrm>
          <a:prstGeom prst="ellipse">
            <a:avLst/>
          </a:prstGeom>
          <a:solidFill>
            <a:srgbClr val="C9F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02" name="Oval 201">
            <a:extLst>
              <a:ext uri="{FF2B5EF4-FFF2-40B4-BE49-F238E27FC236}">
                <a16:creationId xmlns:a16="http://schemas.microsoft.com/office/drawing/2014/main" id="{0111179E-D89F-4A44-B809-A4B2311C9AAF}"/>
              </a:ext>
            </a:extLst>
          </p:cNvPr>
          <p:cNvSpPr>
            <a:spLocks noChangeAspect="1"/>
          </p:cNvSpPr>
          <p:nvPr userDrawn="1"/>
        </p:nvSpPr>
        <p:spPr>
          <a:xfrm>
            <a:off x="2801323" y="4249776"/>
            <a:ext cx="108000" cy="108000"/>
          </a:xfrm>
          <a:prstGeom prst="ellipse">
            <a:avLst/>
          </a:prstGeom>
          <a:solidFill>
            <a:srgbClr val="C9F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03" name="Oval 202">
            <a:extLst>
              <a:ext uri="{FF2B5EF4-FFF2-40B4-BE49-F238E27FC236}">
                <a16:creationId xmlns:a16="http://schemas.microsoft.com/office/drawing/2014/main" id="{3DBAB7BD-AF86-0546-9C47-733E400F875D}"/>
              </a:ext>
            </a:extLst>
          </p:cNvPr>
          <p:cNvSpPr>
            <a:spLocks noChangeAspect="1"/>
          </p:cNvSpPr>
          <p:nvPr userDrawn="1"/>
        </p:nvSpPr>
        <p:spPr>
          <a:xfrm>
            <a:off x="2136345" y="4249776"/>
            <a:ext cx="108000" cy="108000"/>
          </a:xfrm>
          <a:prstGeom prst="ellipse">
            <a:avLst/>
          </a:prstGeom>
          <a:solidFill>
            <a:srgbClr val="C9F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04" name="Oval 203">
            <a:extLst>
              <a:ext uri="{FF2B5EF4-FFF2-40B4-BE49-F238E27FC236}">
                <a16:creationId xmlns:a16="http://schemas.microsoft.com/office/drawing/2014/main" id="{220F2CBD-5975-CC40-9436-730001422C56}"/>
              </a:ext>
            </a:extLst>
          </p:cNvPr>
          <p:cNvSpPr>
            <a:spLocks noChangeAspect="1"/>
          </p:cNvSpPr>
          <p:nvPr userDrawn="1"/>
        </p:nvSpPr>
        <p:spPr>
          <a:xfrm>
            <a:off x="1467695" y="4249776"/>
            <a:ext cx="108000" cy="108000"/>
          </a:xfrm>
          <a:prstGeom prst="ellipse">
            <a:avLst/>
          </a:prstGeom>
          <a:solidFill>
            <a:srgbClr val="C9F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05" name="Text Placeholder 4">
            <a:extLst>
              <a:ext uri="{FF2B5EF4-FFF2-40B4-BE49-F238E27FC236}">
                <a16:creationId xmlns:a16="http://schemas.microsoft.com/office/drawing/2014/main" id="{61752387-F653-7449-A57E-5FA653085C6A}"/>
              </a:ext>
            </a:extLst>
          </p:cNvPr>
          <p:cNvSpPr>
            <a:spLocks noGrp="1"/>
          </p:cNvSpPr>
          <p:nvPr>
            <p:ph type="body" sz="quarter" idx="30" hasCustomPrompt="1"/>
          </p:nvPr>
        </p:nvSpPr>
        <p:spPr>
          <a:xfrm>
            <a:off x="1311644" y="4482519"/>
            <a:ext cx="415705" cy="197228"/>
          </a:xfrm>
          <a:prstGeom prst="rect">
            <a:avLst/>
          </a:prstGeom>
        </p:spPr>
        <p:txBody>
          <a:bodyPr/>
          <a:lstStyle>
            <a:lvl1pPr marL="0" indent="0" algn="ctr">
              <a:buNone/>
              <a:defRPr sz="800" b="0">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Year</a:t>
            </a:r>
          </a:p>
        </p:txBody>
      </p:sp>
      <p:cxnSp>
        <p:nvCxnSpPr>
          <p:cNvPr id="12" name="Straight Connector 11">
            <a:extLst>
              <a:ext uri="{FF2B5EF4-FFF2-40B4-BE49-F238E27FC236}">
                <a16:creationId xmlns:a16="http://schemas.microsoft.com/office/drawing/2014/main" id="{FC3299D1-D207-FA4F-9CB2-7551CF08CF20}"/>
              </a:ext>
            </a:extLst>
          </p:cNvPr>
          <p:cNvCxnSpPr/>
          <p:nvPr userDrawn="1"/>
        </p:nvCxnSpPr>
        <p:spPr>
          <a:xfrm>
            <a:off x="1308100" y="4679747"/>
            <a:ext cx="409575" cy="0"/>
          </a:xfrm>
          <a:prstGeom prst="line">
            <a:avLst/>
          </a:prstGeom>
          <a:ln>
            <a:solidFill>
              <a:srgbClr val="29E7D6"/>
            </a:solidFill>
          </a:ln>
        </p:spPr>
        <p:style>
          <a:lnRef idx="1">
            <a:schemeClr val="accent1"/>
          </a:lnRef>
          <a:fillRef idx="0">
            <a:schemeClr val="accent1"/>
          </a:fillRef>
          <a:effectRef idx="0">
            <a:schemeClr val="accent1"/>
          </a:effectRef>
          <a:fontRef idx="minor">
            <a:schemeClr val="tx1"/>
          </a:fontRef>
        </p:style>
      </p:cxnSp>
      <p:sp>
        <p:nvSpPr>
          <p:cNvPr id="206" name="Text Placeholder 4">
            <a:extLst>
              <a:ext uri="{FF2B5EF4-FFF2-40B4-BE49-F238E27FC236}">
                <a16:creationId xmlns:a16="http://schemas.microsoft.com/office/drawing/2014/main" id="{518CA2AE-00CD-4D41-9F1B-F30A417C0678}"/>
              </a:ext>
            </a:extLst>
          </p:cNvPr>
          <p:cNvSpPr>
            <a:spLocks noGrp="1"/>
          </p:cNvSpPr>
          <p:nvPr>
            <p:ph type="body" sz="quarter" idx="31" hasCustomPrompt="1"/>
          </p:nvPr>
        </p:nvSpPr>
        <p:spPr>
          <a:xfrm>
            <a:off x="1981917" y="4482519"/>
            <a:ext cx="415705" cy="197228"/>
          </a:xfrm>
          <a:prstGeom prst="rect">
            <a:avLst/>
          </a:prstGeom>
        </p:spPr>
        <p:txBody>
          <a:bodyPr/>
          <a:lstStyle>
            <a:lvl1pPr marL="0" indent="0" algn="ctr">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Year</a:t>
            </a:r>
          </a:p>
        </p:txBody>
      </p:sp>
      <p:sp>
        <p:nvSpPr>
          <p:cNvPr id="207" name="Text Placeholder 4">
            <a:extLst>
              <a:ext uri="{FF2B5EF4-FFF2-40B4-BE49-F238E27FC236}">
                <a16:creationId xmlns:a16="http://schemas.microsoft.com/office/drawing/2014/main" id="{82C139E5-D9C5-3245-B229-887408516B6D}"/>
              </a:ext>
            </a:extLst>
          </p:cNvPr>
          <p:cNvSpPr>
            <a:spLocks noGrp="1"/>
          </p:cNvSpPr>
          <p:nvPr>
            <p:ph type="body" sz="quarter" idx="32" hasCustomPrompt="1"/>
          </p:nvPr>
        </p:nvSpPr>
        <p:spPr>
          <a:xfrm>
            <a:off x="2647470" y="4482519"/>
            <a:ext cx="415705" cy="197228"/>
          </a:xfrm>
          <a:prstGeom prst="rect">
            <a:avLst/>
          </a:prstGeom>
        </p:spPr>
        <p:txBody>
          <a:bodyPr/>
          <a:lstStyle>
            <a:lvl1pPr marL="0" indent="0" algn="ctr">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Year</a:t>
            </a:r>
          </a:p>
        </p:txBody>
      </p:sp>
      <p:sp>
        <p:nvSpPr>
          <p:cNvPr id="208" name="Text Placeholder 4">
            <a:extLst>
              <a:ext uri="{FF2B5EF4-FFF2-40B4-BE49-F238E27FC236}">
                <a16:creationId xmlns:a16="http://schemas.microsoft.com/office/drawing/2014/main" id="{080603EA-2198-5B44-8FA6-2EDCD2BCCD90}"/>
              </a:ext>
            </a:extLst>
          </p:cNvPr>
          <p:cNvSpPr>
            <a:spLocks noGrp="1"/>
          </p:cNvSpPr>
          <p:nvPr>
            <p:ph type="body" sz="quarter" idx="33" hasCustomPrompt="1"/>
          </p:nvPr>
        </p:nvSpPr>
        <p:spPr>
          <a:xfrm>
            <a:off x="3320871" y="4482519"/>
            <a:ext cx="415705" cy="197228"/>
          </a:xfrm>
          <a:prstGeom prst="rect">
            <a:avLst/>
          </a:prstGeom>
        </p:spPr>
        <p:txBody>
          <a:bodyPr/>
          <a:lstStyle>
            <a:lvl1pPr marL="0" indent="0" algn="ctr">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Year</a:t>
            </a:r>
          </a:p>
        </p:txBody>
      </p:sp>
      <p:sp>
        <p:nvSpPr>
          <p:cNvPr id="209" name="Text Placeholder 4">
            <a:extLst>
              <a:ext uri="{FF2B5EF4-FFF2-40B4-BE49-F238E27FC236}">
                <a16:creationId xmlns:a16="http://schemas.microsoft.com/office/drawing/2014/main" id="{751B2089-698A-B046-9B82-5257F42F220D}"/>
              </a:ext>
            </a:extLst>
          </p:cNvPr>
          <p:cNvSpPr>
            <a:spLocks noGrp="1"/>
          </p:cNvSpPr>
          <p:nvPr>
            <p:ph type="body" sz="quarter" idx="34" hasCustomPrompt="1"/>
          </p:nvPr>
        </p:nvSpPr>
        <p:spPr>
          <a:xfrm>
            <a:off x="3980074" y="4482519"/>
            <a:ext cx="415705" cy="197228"/>
          </a:xfrm>
          <a:prstGeom prst="rect">
            <a:avLst/>
          </a:prstGeom>
        </p:spPr>
        <p:txBody>
          <a:bodyPr/>
          <a:lstStyle>
            <a:lvl1pPr marL="0" indent="0" algn="ctr">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Year</a:t>
            </a:r>
          </a:p>
        </p:txBody>
      </p:sp>
      <p:sp>
        <p:nvSpPr>
          <p:cNvPr id="210" name="Text Placeholder 4">
            <a:extLst>
              <a:ext uri="{FF2B5EF4-FFF2-40B4-BE49-F238E27FC236}">
                <a16:creationId xmlns:a16="http://schemas.microsoft.com/office/drawing/2014/main" id="{33E91519-EF2E-B74A-856D-6DDA3FAE71BB}"/>
              </a:ext>
            </a:extLst>
          </p:cNvPr>
          <p:cNvSpPr>
            <a:spLocks noGrp="1"/>
          </p:cNvSpPr>
          <p:nvPr>
            <p:ph type="body" sz="quarter" idx="35" hasCustomPrompt="1"/>
          </p:nvPr>
        </p:nvSpPr>
        <p:spPr>
          <a:xfrm>
            <a:off x="4652760" y="4482519"/>
            <a:ext cx="415705" cy="197228"/>
          </a:xfrm>
          <a:prstGeom prst="rect">
            <a:avLst/>
          </a:prstGeom>
        </p:spPr>
        <p:txBody>
          <a:bodyPr/>
          <a:lstStyle>
            <a:lvl1pPr marL="0" indent="0" algn="ctr">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Year</a:t>
            </a:r>
          </a:p>
        </p:txBody>
      </p:sp>
      <p:sp>
        <p:nvSpPr>
          <p:cNvPr id="211" name="Text Placeholder 4">
            <a:extLst>
              <a:ext uri="{FF2B5EF4-FFF2-40B4-BE49-F238E27FC236}">
                <a16:creationId xmlns:a16="http://schemas.microsoft.com/office/drawing/2014/main" id="{E6E43952-8A12-7241-AD95-CA1C200D5DAF}"/>
              </a:ext>
            </a:extLst>
          </p:cNvPr>
          <p:cNvSpPr>
            <a:spLocks noGrp="1"/>
          </p:cNvSpPr>
          <p:nvPr>
            <p:ph type="body" sz="quarter" idx="36" hasCustomPrompt="1"/>
          </p:nvPr>
        </p:nvSpPr>
        <p:spPr>
          <a:xfrm>
            <a:off x="5327838" y="4482519"/>
            <a:ext cx="415705" cy="197228"/>
          </a:xfrm>
          <a:prstGeom prst="rect">
            <a:avLst/>
          </a:prstGeom>
        </p:spPr>
        <p:txBody>
          <a:bodyPr/>
          <a:lstStyle>
            <a:lvl1pPr marL="0" indent="0" algn="ctr">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Year</a:t>
            </a:r>
          </a:p>
        </p:txBody>
      </p:sp>
      <p:sp>
        <p:nvSpPr>
          <p:cNvPr id="212" name="Text Placeholder 4">
            <a:extLst>
              <a:ext uri="{FF2B5EF4-FFF2-40B4-BE49-F238E27FC236}">
                <a16:creationId xmlns:a16="http://schemas.microsoft.com/office/drawing/2014/main" id="{24771F9D-6113-D44E-9EE2-BFC874F56059}"/>
              </a:ext>
            </a:extLst>
          </p:cNvPr>
          <p:cNvSpPr>
            <a:spLocks noGrp="1"/>
          </p:cNvSpPr>
          <p:nvPr>
            <p:ph type="body" sz="quarter" idx="37" hasCustomPrompt="1"/>
          </p:nvPr>
        </p:nvSpPr>
        <p:spPr>
          <a:xfrm>
            <a:off x="5995727" y="4482519"/>
            <a:ext cx="415705" cy="197228"/>
          </a:xfrm>
          <a:prstGeom prst="rect">
            <a:avLst/>
          </a:prstGeom>
        </p:spPr>
        <p:txBody>
          <a:bodyPr/>
          <a:lstStyle>
            <a:lvl1pPr marL="0" indent="0" algn="ctr">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Year</a:t>
            </a:r>
          </a:p>
        </p:txBody>
      </p:sp>
      <p:sp>
        <p:nvSpPr>
          <p:cNvPr id="213" name="Text Placeholder 4">
            <a:extLst>
              <a:ext uri="{FF2B5EF4-FFF2-40B4-BE49-F238E27FC236}">
                <a16:creationId xmlns:a16="http://schemas.microsoft.com/office/drawing/2014/main" id="{9FC0251D-17B1-684A-82EA-4461A04E67BB}"/>
              </a:ext>
            </a:extLst>
          </p:cNvPr>
          <p:cNvSpPr>
            <a:spLocks noGrp="1"/>
          </p:cNvSpPr>
          <p:nvPr>
            <p:ph type="body" sz="quarter" idx="38" hasCustomPrompt="1"/>
          </p:nvPr>
        </p:nvSpPr>
        <p:spPr>
          <a:xfrm>
            <a:off x="6654091" y="4482519"/>
            <a:ext cx="415705" cy="197228"/>
          </a:xfrm>
          <a:prstGeom prst="rect">
            <a:avLst/>
          </a:prstGeom>
        </p:spPr>
        <p:txBody>
          <a:bodyPr/>
          <a:lstStyle>
            <a:lvl1pPr marL="0" indent="0" algn="ctr">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Year</a:t>
            </a:r>
          </a:p>
        </p:txBody>
      </p:sp>
      <p:sp>
        <p:nvSpPr>
          <p:cNvPr id="214" name="Text Placeholder 4">
            <a:extLst>
              <a:ext uri="{FF2B5EF4-FFF2-40B4-BE49-F238E27FC236}">
                <a16:creationId xmlns:a16="http://schemas.microsoft.com/office/drawing/2014/main" id="{B3474B22-CC96-C347-9E33-1F6EED328985}"/>
              </a:ext>
            </a:extLst>
          </p:cNvPr>
          <p:cNvSpPr>
            <a:spLocks noGrp="1"/>
          </p:cNvSpPr>
          <p:nvPr>
            <p:ph type="body" sz="quarter" idx="39" hasCustomPrompt="1"/>
          </p:nvPr>
        </p:nvSpPr>
        <p:spPr>
          <a:xfrm>
            <a:off x="7333193" y="4482519"/>
            <a:ext cx="415705" cy="197228"/>
          </a:xfrm>
          <a:prstGeom prst="rect">
            <a:avLst/>
          </a:prstGeom>
        </p:spPr>
        <p:txBody>
          <a:bodyPr/>
          <a:lstStyle>
            <a:lvl1pPr marL="0" indent="0" algn="ctr">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Year</a:t>
            </a:r>
          </a:p>
        </p:txBody>
      </p:sp>
      <p:sp>
        <p:nvSpPr>
          <p:cNvPr id="215" name="Text Placeholder 4">
            <a:extLst>
              <a:ext uri="{FF2B5EF4-FFF2-40B4-BE49-F238E27FC236}">
                <a16:creationId xmlns:a16="http://schemas.microsoft.com/office/drawing/2014/main" id="{23B73C8D-C23B-B84A-9305-1B4E5F356328}"/>
              </a:ext>
            </a:extLst>
          </p:cNvPr>
          <p:cNvSpPr>
            <a:spLocks noGrp="1"/>
          </p:cNvSpPr>
          <p:nvPr>
            <p:ph type="body" sz="quarter" idx="40" hasCustomPrompt="1"/>
          </p:nvPr>
        </p:nvSpPr>
        <p:spPr>
          <a:xfrm>
            <a:off x="8008193" y="4482519"/>
            <a:ext cx="415705" cy="197228"/>
          </a:xfrm>
          <a:prstGeom prst="rect">
            <a:avLst/>
          </a:prstGeom>
        </p:spPr>
        <p:txBody>
          <a:bodyPr/>
          <a:lstStyle>
            <a:lvl1pPr marL="0" indent="0" algn="ctr">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Year</a:t>
            </a:r>
          </a:p>
        </p:txBody>
      </p:sp>
      <p:cxnSp>
        <p:nvCxnSpPr>
          <p:cNvPr id="216" name="Straight Connector 215">
            <a:extLst>
              <a:ext uri="{FF2B5EF4-FFF2-40B4-BE49-F238E27FC236}">
                <a16:creationId xmlns:a16="http://schemas.microsoft.com/office/drawing/2014/main" id="{1C680C23-E9E0-AF49-A5A7-8B5F67BFE9AE}"/>
              </a:ext>
            </a:extLst>
          </p:cNvPr>
          <p:cNvCxnSpPr>
            <a:cxnSpLocks/>
          </p:cNvCxnSpPr>
          <p:nvPr userDrawn="1"/>
        </p:nvCxnSpPr>
        <p:spPr>
          <a:xfrm>
            <a:off x="1245467" y="4056438"/>
            <a:ext cx="7368180" cy="0"/>
          </a:xfrm>
          <a:prstGeom prst="line">
            <a:avLst/>
          </a:prstGeom>
          <a:ln w="3175">
            <a:solidFill>
              <a:srgbClr val="29E7D6"/>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F78E30A-4464-CC4F-A9D4-B086FA144809}"/>
              </a:ext>
            </a:extLst>
          </p:cNvPr>
          <p:cNvCxnSpPr>
            <a:cxnSpLocks/>
          </p:cNvCxnSpPr>
          <p:nvPr userDrawn="1"/>
        </p:nvCxnSpPr>
        <p:spPr>
          <a:xfrm>
            <a:off x="1245467" y="3831586"/>
            <a:ext cx="7368180" cy="0"/>
          </a:xfrm>
          <a:prstGeom prst="line">
            <a:avLst/>
          </a:prstGeom>
          <a:ln w="3175">
            <a:solidFill>
              <a:srgbClr val="29E7D6"/>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FBFA5E2-0769-4346-B94E-1F67D7698B44}"/>
              </a:ext>
            </a:extLst>
          </p:cNvPr>
          <p:cNvCxnSpPr>
            <a:cxnSpLocks/>
          </p:cNvCxnSpPr>
          <p:nvPr userDrawn="1"/>
        </p:nvCxnSpPr>
        <p:spPr>
          <a:xfrm>
            <a:off x="1245467" y="3591743"/>
            <a:ext cx="7368180" cy="0"/>
          </a:xfrm>
          <a:prstGeom prst="line">
            <a:avLst/>
          </a:prstGeom>
          <a:ln w="3175">
            <a:solidFill>
              <a:srgbClr val="29E7D6"/>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EC8BFD96-EB0A-BB46-8216-0E6297136CD7}"/>
              </a:ext>
            </a:extLst>
          </p:cNvPr>
          <p:cNvCxnSpPr>
            <a:cxnSpLocks/>
          </p:cNvCxnSpPr>
          <p:nvPr userDrawn="1"/>
        </p:nvCxnSpPr>
        <p:spPr>
          <a:xfrm>
            <a:off x="1245467" y="3366891"/>
            <a:ext cx="7368180" cy="0"/>
          </a:xfrm>
          <a:prstGeom prst="line">
            <a:avLst/>
          </a:prstGeom>
          <a:ln w="3175">
            <a:solidFill>
              <a:srgbClr val="29E7D6"/>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20AE318-DA22-5545-9A17-EC6EFC9F04BF}"/>
              </a:ext>
            </a:extLst>
          </p:cNvPr>
          <p:cNvCxnSpPr>
            <a:cxnSpLocks/>
          </p:cNvCxnSpPr>
          <p:nvPr userDrawn="1"/>
        </p:nvCxnSpPr>
        <p:spPr>
          <a:xfrm>
            <a:off x="1245467" y="3112058"/>
            <a:ext cx="7368180" cy="0"/>
          </a:xfrm>
          <a:prstGeom prst="line">
            <a:avLst/>
          </a:prstGeom>
          <a:ln w="3175">
            <a:solidFill>
              <a:srgbClr val="29E7D6"/>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831F543B-7512-F94F-BAAE-25CFB799F21B}"/>
              </a:ext>
            </a:extLst>
          </p:cNvPr>
          <p:cNvCxnSpPr>
            <a:cxnSpLocks/>
          </p:cNvCxnSpPr>
          <p:nvPr userDrawn="1"/>
        </p:nvCxnSpPr>
        <p:spPr>
          <a:xfrm>
            <a:off x="1245467" y="2887206"/>
            <a:ext cx="7368180" cy="0"/>
          </a:xfrm>
          <a:prstGeom prst="line">
            <a:avLst/>
          </a:prstGeom>
          <a:ln w="3175">
            <a:solidFill>
              <a:srgbClr val="29E7D6"/>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234C7C10-CA20-C541-A68A-8E652C42C14F}"/>
              </a:ext>
            </a:extLst>
          </p:cNvPr>
          <p:cNvCxnSpPr>
            <a:cxnSpLocks/>
          </p:cNvCxnSpPr>
          <p:nvPr userDrawn="1"/>
        </p:nvCxnSpPr>
        <p:spPr>
          <a:xfrm>
            <a:off x="1245467" y="2647363"/>
            <a:ext cx="7368180" cy="0"/>
          </a:xfrm>
          <a:prstGeom prst="line">
            <a:avLst/>
          </a:prstGeom>
          <a:ln w="3175">
            <a:solidFill>
              <a:srgbClr val="29E7D6"/>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2E2AAF07-7B80-6B45-8EF2-025B0978DC0F}"/>
              </a:ext>
            </a:extLst>
          </p:cNvPr>
          <p:cNvCxnSpPr>
            <a:cxnSpLocks/>
          </p:cNvCxnSpPr>
          <p:nvPr userDrawn="1"/>
        </p:nvCxnSpPr>
        <p:spPr>
          <a:xfrm>
            <a:off x="1245467" y="2422511"/>
            <a:ext cx="7368180" cy="0"/>
          </a:xfrm>
          <a:prstGeom prst="line">
            <a:avLst/>
          </a:prstGeom>
          <a:ln w="3175">
            <a:solidFill>
              <a:srgbClr val="29E7D6"/>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2ED1AC2-7E0D-B54C-B0B4-A7132E4C474C}"/>
              </a:ext>
            </a:extLst>
          </p:cNvPr>
          <p:cNvCxnSpPr>
            <a:cxnSpLocks/>
          </p:cNvCxnSpPr>
          <p:nvPr userDrawn="1"/>
        </p:nvCxnSpPr>
        <p:spPr>
          <a:xfrm>
            <a:off x="1245467" y="2190163"/>
            <a:ext cx="7368180" cy="0"/>
          </a:xfrm>
          <a:prstGeom prst="line">
            <a:avLst/>
          </a:prstGeom>
          <a:ln w="3175">
            <a:solidFill>
              <a:srgbClr val="29E7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68937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arge Numbers">
    <p:bg>
      <p:bgPr>
        <a:solidFill>
          <a:srgbClr val="00003A"/>
        </a:solidFill>
        <a:effectLst/>
      </p:bgPr>
    </p:bg>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32ED0FC4-E82D-634B-814A-EF425644A99C}"/>
              </a:ext>
            </a:extLst>
          </p:cNvPr>
          <p:cNvSpPr>
            <a:spLocks noGrp="1"/>
          </p:cNvSpPr>
          <p:nvPr>
            <p:ph type="body" sz="quarter" idx="15" hasCustomPrompt="1"/>
          </p:nvPr>
        </p:nvSpPr>
        <p:spPr>
          <a:xfrm>
            <a:off x="371476" y="848342"/>
            <a:ext cx="3510487" cy="324683"/>
          </a:xfrm>
          <a:prstGeom prst="rect">
            <a:avLst/>
          </a:prstGeom>
        </p:spPr>
        <p:txBody>
          <a:bodyPr/>
          <a:lstStyle>
            <a:lvl1pPr marL="0" indent="0">
              <a:buNone/>
              <a:defRPr sz="20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28" name="Text Placeholder 4">
            <a:extLst>
              <a:ext uri="{FF2B5EF4-FFF2-40B4-BE49-F238E27FC236}">
                <a16:creationId xmlns:a16="http://schemas.microsoft.com/office/drawing/2014/main" id="{CC2029B8-8F2D-DE4F-AF20-3E4D5C5F6165}"/>
              </a:ext>
            </a:extLst>
          </p:cNvPr>
          <p:cNvSpPr>
            <a:spLocks noGrp="1"/>
          </p:cNvSpPr>
          <p:nvPr>
            <p:ph type="body" sz="quarter" idx="18" hasCustomPrompt="1"/>
          </p:nvPr>
        </p:nvSpPr>
        <p:spPr>
          <a:xfrm>
            <a:off x="371476" y="1253164"/>
            <a:ext cx="3510486" cy="200386"/>
          </a:xfrm>
          <a:prstGeom prst="rect">
            <a:avLst/>
          </a:prstGeom>
        </p:spPr>
        <p:txBody>
          <a:bodyPr/>
          <a:lstStyle>
            <a:lvl1pPr marL="0" indent="0">
              <a:buNone/>
              <a:defRPr sz="600" b="0" i="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Note</a:t>
            </a:r>
          </a:p>
        </p:txBody>
      </p:sp>
      <p:sp>
        <p:nvSpPr>
          <p:cNvPr id="29" name="Picture Placeholder 9">
            <a:extLst>
              <a:ext uri="{FF2B5EF4-FFF2-40B4-BE49-F238E27FC236}">
                <a16:creationId xmlns:a16="http://schemas.microsoft.com/office/drawing/2014/main" id="{6AD24F15-9381-1044-9B6D-88CEC0AF3E7B}"/>
              </a:ext>
            </a:extLst>
          </p:cNvPr>
          <p:cNvSpPr>
            <a:spLocks noGrp="1"/>
          </p:cNvSpPr>
          <p:nvPr>
            <p:ph type="pic" sz="quarter" idx="48" hasCustomPrompt="1"/>
          </p:nvPr>
        </p:nvSpPr>
        <p:spPr>
          <a:xfrm>
            <a:off x="406324" y="2710258"/>
            <a:ext cx="8366200" cy="2010689"/>
          </a:xfrm>
          <a:prstGeom prst="rect">
            <a:avLst/>
          </a:prstGeom>
        </p:spPr>
        <p:txBody>
          <a:bodyPr/>
          <a:lstStyle>
            <a:lvl1pPr marL="0" indent="0">
              <a:buNone/>
              <a:defRPr>
                <a:solidFill>
                  <a:schemeClr val="bg1"/>
                </a:solidFill>
              </a:defRPr>
            </a:lvl1pPr>
          </a:lstStyle>
          <a:p>
            <a:r>
              <a:rPr lang="en-GB"/>
              <a:t>Car Images</a:t>
            </a:r>
          </a:p>
        </p:txBody>
      </p:sp>
      <p:sp>
        <p:nvSpPr>
          <p:cNvPr id="30" name="Text Placeholder 4">
            <a:extLst>
              <a:ext uri="{FF2B5EF4-FFF2-40B4-BE49-F238E27FC236}">
                <a16:creationId xmlns:a16="http://schemas.microsoft.com/office/drawing/2014/main" id="{181020A1-3E69-6644-AE46-AF7B00D492F2}"/>
              </a:ext>
            </a:extLst>
          </p:cNvPr>
          <p:cNvSpPr>
            <a:spLocks noGrp="1"/>
          </p:cNvSpPr>
          <p:nvPr>
            <p:ph type="body" sz="quarter" idx="49" hasCustomPrompt="1"/>
          </p:nvPr>
        </p:nvSpPr>
        <p:spPr>
          <a:xfrm>
            <a:off x="1298381" y="1632606"/>
            <a:ext cx="1810580" cy="473511"/>
          </a:xfrm>
          <a:prstGeom prst="rect">
            <a:avLst/>
          </a:prstGeom>
        </p:spPr>
        <p:txBody>
          <a:bodyPr/>
          <a:lstStyle>
            <a:lvl1pPr marL="0" indent="0" algn="ctr">
              <a:buNone/>
              <a:defRPr sz="2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Number</a:t>
            </a:r>
          </a:p>
        </p:txBody>
      </p:sp>
      <p:sp>
        <p:nvSpPr>
          <p:cNvPr id="31" name="Text Placeholder 4">
            <a:extLst>
              <a:ext uri="{FF2B5EF4-FFF2-40B4-BE49-F238E27FC236}">
                <a16:creationId xmlns:a16="http://schemas.microsoft.com/office/drawing/2014/main" id="{32D22C1D-6415-114A-B74A-25E1FBCF31FD}"/>
              </a:ext>
            </a:extLst>
          </p:cNvPr>
          <p:cNvSpPr>
            <a:spLocks noGrp="1"/>
          </p:cNvSpPr>
          <p:nvPr>
            <p:ph type="body" sz="quarter" idx="50" hasCustomPrompt="1"/>
          </p:nvPr>
        </p:nvSpPr>
        <p:spPr>
          <a:xfrm>
            <a:off x="3666710" y="1632606"/>
            <a:ext cx="1810580" cy="473511"/>
          </a:xfrm>
          <a:prstGeom prst="rect">
            <a:avLst/>
          </a:prstGeom>
        </p:spPr>
        <p:txBody>
          <a:bodyPr/>
          <a:lstStyle>
            <a:lvl1pPr marL="0" indent="0" algn="ctr">
              <a:buNone/>
              <a:defRPr sz="2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Number</a:t>
            </a:r>
          </a:p>
        </p:txBody>
      </p:sp>
      <p:sp>
        <p:nvSpPr>
          <p:cNvPr id="32" name="Text Placeholder 4">
            <a:extLst>
              <a:ext uri="{FF2B5EF4-FFF2-40B4-BE49-F238E27FC236}">
                <a16:creationId xmlns:a16="http://schemas.microsoft.com/office/drawing/2014/main" id="{737F3EF2-4CE8-7145-A7CF-F729B0511726}"/>
              </a:ext>
            </a:extLst>
          </p:cNvPr>
          <p:cNvSpPr>
            <a:spLocks noGrp="1"/>
          </p:cNvSpPr>
          <p:nvPr>
            <p:ph type="body" sz="quarter" idx="51" hasCustomPrompt="1"/>
          </p:nvPr>
        </p:nvSpPr>
        <p:spPr>
          <a:xfrm>
            <a:off x="6035039" y="1632606"/>
            <a:ext cx="1810580" cy="473511"/>
          </a:xfrm>
          <a:prstGeom prst="rect">
            <a:avLst/>
          </a:prstGeom>
        </p:spPr>
        <p:txBody>
          <a:bodyPr/>
          <a:lstStyle>
            <a:lvl1pPr marL="0" indent="0" algn="ctr">
              <a:buNone/>
              <a:defRPr sz="2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Number</a:t>
            </a:r>
          </a:p>
        </p:txBody>
      </p:sp>
      <p:sp>
        <p:nvSpPr>
          <p:cNvPr id="33" name="Text Placeholder 4">
            <a:extLst>
              <a:ext uri="{FF2B5EF4-FFF2-40B4-BE49-F238E27FC236}">
                <a16:creationId xmlns:a16="http://schemas.microsoft.com/office/drawing/2014/main" id="{FFD45C09-47CC-074D-BF65-828AD78DF64B}"/>
              </a:ext>
            </a:extLst>
          </p:cNvPr>
          <p:cNvSpPr>
            <a:spLocks noGrp="1"/>
          </p:cNvSpPr>
          <p:nvPr>
            <p:ph type="body" sz="quarter" idx="13"/>
          </p:nvPr>
        </p:nvSpPr>
        <p:spPr>
          <a:xfrm>
            <a:off x="1293669" y="2110225"/>
            <a:ext cx="1820002" cy="411113"/>
          </a:xfrm>
          <a:prstGeom prst="rect">
            <a:avLst/>
          </a:prstGeom>
        </p:spPr>
        <p:txBody>
          <a:bodyPr/>
          <a:lstStyle>
            <a:lvl1pPr marL="0" indent="0" algn="ctr">
              <a:buNone/>
              <a:defRPr sz="11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4" name="Text Placeholder 4">
            <a:extLst>
              <a:ext uri="{FF2B5EF4-FFF2-40B4-BE49-F238E27FC236}">
                <a16:creationId xmlns:a16="http://schemas.microsoft.com/office/drawing/2014/main" id="{AECE6527-9F29-5F44-B2DF-3D38C1A4EFDF}"/>
              </a:ext>
            </a:extLst>
          </p:cNvPr>
          <p:cNvSpPr>
            <a:spLocks noGrp="1"/>
          </p:cNvSpPr>
          <p:nvPr>
            <p:ph type="body" sz="quarter" idx="52"/>
          </p:nvPr>
        </p:nvSpPr>
        <p:spPr>
          <a:xfrm>
            <a:off x="3666709" y="2110225"/>
            <a:ext cx="1810581" cy="411113"/>
          </a:xfrm>
          <a:prstGeom prst="rect">
            <a:avLst/>
          </a:prstGeom>
        </p:spPr>
        <p:txBody>
          <a:bodyPr/>
          <a:lstStyle>
            <a:lvl1pPr marL="0" indent="0" algn="ctr">
              <a:buNone/>
              <a:defRPr sz="11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5" name="Text Placeholder 4">
            <a:extLst>
              <a:ext uri="{FF2B5EF4-FFF2-40B4-BE49-F238E27FC236}">
                <a16:creationId xmlns:a16="http://schemas.microsoft.com/office/drawing/2014/main" id="{674B6376-4DCC-5F42-B35C-A831DF34336D}"/>
              </a:ext>
            </a:extLst>
          </p:cNvPr>
          <p:cNvSpPr>
            <a:spLocks noGrp="1"/>
          </p:cNvSpPr>
          <p:nvPr>
            <p:ph type="body" sz="quarter" idx="53"/>
          </p:nvPr>
        </p:nvSpPr>
        <p:spPr>
          <a:xfrm>
            <a:off x="6030329" y="2110225"/>
            <a:ext cx="1820002" cy="411113"/>
          </a:xfrm>
          <a:prstGeom prst="rect">
            <a:avLst/>
          </a:prstGeom>
        </p:spPr>
        <p:txBody>
          <a:bodyPr/>
          <a:lstStyle>
            <a:lvl1pPr marL="0" indent="0" algn="ctr">
              <a:buNone/>
              <a:defRPr sz="11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Tree>
    <p:extLst>
      <p:ext uri="{BB962C8B-B14F-4D97-AF65-F5344CB8AC3E}">
        <p14:creationId xmlns:p14="http://schemas.microsoft.com/office/powerpoint/2010/main" val="7481439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sert Video">
    <p:bg>
      <p:bgPr>
        <a:solidFill>
          <a:srgbClr val="00003A"/>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2590046D-391C-FC45-8505-00679A159AE4}"/>
              </a:ext>
            </a:extLst>
          </p:cNvPr>
          <p:cNvSpPr>
            <a:spLocks noGrp="1"/>
          </p:cNvSpPr>
          <p:nvPr>
            <p:ph type="body" sz="quarter" idx="15" hasCustomPrompt="1"/>
          </p:nvPr>
        </p:nvSpPr>
        <p:spPr>
          <a:xfrm>
            <a:off x="6219131" y="1044180"/>
            <a:ext cx="2065316" cy="473511"/>
          </a:xfrm>
          <a:prstGeom prst="rect">
            <a:avLst/>
          </a:prstGeom>
        </p:spPr>
        <p:txBody>
          <a:bodyPr/>
          <a:lstStyle>
            <a:lvl1pPr marL="0" indent="0">
              <a:buNone/>
              <a:defRPr sz="28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21" name="Text Placeholder 4">
            <a:extLst>
              <a:ext uri="{FF2B5EF4-FFF2-40B4-BE49-F238E27FC236}">
                <a16:creationId xmlns:a16="http://schemas.microsoft.com/office/drawing/2014/main" id="{CF06A410-5334-7649-A29B-CDFF5F2EF10C}"/>
              </a:ext>
            </a:extLst>
          </p:cNvPr>
          <p:cNvSpPr>
            <a:spLocks noGrp="1"/>
          </p:cNvSpPr>
          <p:nvPr>
            <p:ph type="body" sz="quarter" idx="13"/>
          </p:nvPr>
        </p:nvSpPr>
        <p:spPr>
          <a:xfrm>
            <a:off x="6219129" y="1641812"/>
            <a:ext cx="2065317" cy="2146248"/>
          </a:xfrm>
          <a:prstGeom prst="rect">
            <a:avLst/>
          </a:prstGeom>
        </p:spPr>
        <p:txBody>
          <a:bodyPr/>
          <a:lstStyle>
            <a:lvl1pPr marL="0" indent="0">
              <a:buNone/>
              <a:defRPr sz="11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4" name="Media Placeholder 3">
            <a:extLst>
              <a:ext uri="{FF2B5EF4-FFF2-40B4-BE49-F238E27FC236}">
                <a16:creationId xmlns:a16="http://schemas.microsoft.com/office/drawing/2014/main" id="{36F1C997-E430-8ED9-3FE6-9747D29B0811}"/>
              </a:ext>
            </a:extLst>
          </p:cNvPr>
          <p:cNvSpPr>
            <a:spLocks noGrp="1"/>
          </p:cNvSpPr>
          <p:nvPr>
            <p:ph type="media" sz="quarter" idx="16"/>
          </p:nvPr>
        </p:nvSpPr>
        <p:spPr>
          <a:xfrm>
            <a:off x="385532" y="1075331"/>
            <a:ext cx="5688264" cy="3323937"/>
          </a:xfrm>
          <a:prstGeom prst="rect">
            <a:avLst/>
          </a:prstGeom>
        </p:spPr>
        <p:txBody>
          <a:bodyPr/>
          <a:lstStyle/>
          <a:p>
            <a:r>
              <a:rPr lang="en-GB"/>
              <a:t>Click icon to add media</a:t>
            </a:r>
            <a:endParaRPr lang="en-PT"/>
          </a:p>
        </p:txBody>
      </p:sp>
      <p:sp>
        <p:nvSpPr>
          <p:cNvPr id="3" name="Rectangle 2">
            <a:extLst>
              <a:ext uri="{FF2B5EF4-FFF2-40B4-BE49-F238E27FC236}">
                <a16:creationId xmlns:a16="http://schemas.microsoft.com/office/drawing/2014/main" id="{CAFC618D-AD1D-DFB2-703C-74B08D7BDB59}"/>
              </a:ext>
            </a:extLst>
          </p:cNvPr>
          <p:cNvSpPr/>
          <p:nvPr userDrawn="1"/>
        </p:nvSpPr>
        <p:spPr>
          <a:xfrm>
            <a:off x="379476" y="1029612"/>
            <a:ext cx="5700376" cy="45719"/>
          </a:xfrm>
          <a:prstGeom prst="rect">
            <a:avLst/>
          </a:prstGeom>
          <a:gradFill>
            <a:gsLst>
              <a:gs pos="0">
                <a:srgbClr val="C9FF83"/>
              </a:gs>
              <a:gs pos="99000">
                <a:srgbClr val="0DFFB9"/>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 name="Rectangle 5">
            <a:extLst>
              <a:ext uri="{FF2B5EF4-FFF2-40B4-BE49-F238E27FC236}">
                <a16:creationId xmlns:a16="http://schemas.microsoft.com/office/drawing/2014/main" id="{A0709ACC-4526-0D01-942F-7DC8D2E6CB85}"/>
              </a:ext>
            </a:extLst>
          </p:cNvPr>
          <p:cNvSpPr/>
          <p:nvPr userDrawn="1"/>
        </p:nvSpPr>
        <p:spPr>
          <a:xfrm>
            <a:off x="379476" y="4399268"/>
            <a:ext cx="5694320" cy="45719"/>
          </a:xfrm>
          <a:prstGeom prst="rect">
            <a:avLst/>
          </a:prstGeom>
          <a:gradFill>
            <a:gsLst>
              <a:gs pos="0">
                <a:srgbClr val="C9FF83"/>
              </a:gs>
              <a:gs pos="99000">
                <a:srgbClr val="0DFFB9"/>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22925733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Half Image half text">
    <p:bg>
      <p:bgPr>
        <a:solidFill>
          <a:srgbClr val="00003A"/>
        </a:solidFill>
        <a:effectLst/>
      </p:bgPr>
    </p:bg>
    <p:spTree>
      <p:nvGrpSpPr>
        <p:cNvPr id="1" name=""/>
        <p:cNvGrpSpPr/>
        <p:nvPr/>
      </p:nvGrpSpPr>
      <p:grpSpPr>
        <a:xfrm>
          <a:off x="0" y="0"/>
          <a:ext cx="0" cy="0"/>
          <a:chOff x="0" y="0"/>
          <a:chExt cx="0" cy="0"/>
        </a:xfrm>
      </p:grpSpPr>
      <p:sp>
        <p:nvSpPr>
          <p:cNvPr id="20" name="Picture Placeholder 9">
            <a:extLst>
              <a:ext uri="{FF2B5EF4-FFF2-40B4-BE49-F238E27FC236}">
                <a16:creationId xmlns:a16="http://schemas.microsoft.com/office/drawing/2014/main" id="{CEE2E057-09BA-8D4E-9680-53A8D7391194}"/>
              </a:ext>
            </a:extLst>
          </p:cNvPr>
          <p:cNvSpPr>
            <a:spLocks noGrp="1"/>
          </p:cNvSpPr>
          <p:nvPr>
            <p:ph type="pic" sz="quarter" idx="14"/>
          </p:nvPr>
        </p:nvSpPr>
        <p:spPr>
          <a:xfrm>
            <a:off x="4644887" y="-3729"/>
            <a:ext cx="4499113" cy="5136161"/>
          </a:xfrm>
          <a:prstGeom prst="rect">
            <a:avLst/>
          </a:prstGeom>
        </p:spPr>
        <p:txBody>
          <a:bodyPr/>
          <a:lstStyle>
            <a:lvl1pPr marL="0" indent="0">
              <a:buNone/>
              <a:defRPr>
                <a:solidFill>
                  <a:schemeClr val="bg1"/>
                </a:solidFill>
              </a:defRPr>
            </a:lvl1pPr>
          </a:lstStyle>
          <a:p>
            <a:r>
              <a:rPr lang="en-GB"/>
              <a:t>Click icon to add picture</a:t>
            </a:r>
          </a:p>
        </p:txBody>
      </p:sp>
      <p:sp>
        <p:nvSpPr>
          <p:cNvPr id="12" name="Text Placeholder 4">
            <a:extLst>
              <a:ext uri="{FF2B5EF4-FFF2-40B4-BE49-F238E27FC236}">
                <a16:creationId xmlns:a16="http://schemas.microsoft.com/office/drawing/2014/main" id="{2F8B1BB1-F097-C34D-862F-5AF9D2B11E2B}"/>
              </a:ext>
            </a:extLst>
          </p:cNvPr>
          <p:cNvSpPr>
            <a:spLocks noGrp="1"/>
          </p:cNvSpPr>
          <p:nvPr>
            <p:ph type="body" sz="quarter" idx="15" hasCustomPrompt="1"/>
          </p:nvPr>
        </p:nvSpPr>
        <p:spPr>
          <a:xfrm>
            <a:off x="371475" y="848342"/>
            <a:ext cx="3510487" cy="473511"/>
          </a:xfrm>
          <a:prstGeom prst="rect">
            <a:avLst/>
          </a:prstGeom>
        </p:spPr>
        <p:txBody>
          <a:bodyPr/>
          <a:lstStyle>
            <a:lvl1pPr marL="0" indent="0">
              <a:buNone/>
              <a:defRPr sz="28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13" name="Text Placeholder 4">
            <a:extLst>
              <a:ext uri="{FF2B5EF4-FFF2-40B4-BE49-F238E27FC236}">
                <a16:creationId xmlns:a16="http://schemas.microsoft.com/office/drawing/2014/main" id="{546E3E32-5D9C-E343-9B47-DB32B9285AA1}"/>
              </a:ext>
            </a:extLst>
          </p:cNvPr>
          <p:cNvSpPr>
            <a:spLocks noGrp="1"/>
          </p:cNvSpPr>
          <p:nvPr>
            <p:ph type="body" sz="quarter" idx="10"/>
          </p:nvPr>
        </p:nvSpPr>
        <p:spPr>
          <a:xfrm>
            <a:off x="371474" y="1510456"/>
            <a:ext cx="3510487" cy="243339"/>
          </a:xfrm>
          <a:prstGeom prst="rect">
            <a:avLst/>
          </a:prstGeom>
        </p:spPr>
        <p:txBody>
          <a:bodyPr/>
          <a:lstStyle>
            <a:lvl1pPr marL="0" indent="0">
              <a:buNone/>
              <a:defRPr sz="11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6" name="Text Placeholder 4">
            <a:extLst>
              <a:ext uri="{FF2B5EF4-FFF2-40B4-BE49-F238E27FC236}">
                <a16:creationId xmlns:a16="http://schemas.microsoft.com/office/drawing/2014/main" id="{0291B63B-990F-984C-823A-08638C8991C4}"/>
              </a:ext>
            </a:extLst>
          </p:cNvPr>
          <p:cNvSpPr>
            <a:spLocks noGrp="1"/>
          </p:cNvSpPr>
          <p:nvPr>
            <p:ph type="body" sz="quarter" idx="13"/>
          </p:nvPr>
        </p:nvSpPr>
        <p:spPr>
          <a:xfrm>
            <a:off x="371474" y="1812010"/>
            <a:ext cx="3510487" cy="2669344"/>
          </a:xfrm>
          <a:prstGeom prst="rect">
            <a:avLst/>
          </a:prstGeom>
        </p:spPr>
        <p:txBody>
          <a:bodyPr/>
          <a:lstStyle>
            <a:lvl1pPr marL="0" indent="0">
              <a:buNone/>
              <a:defRPr sz="11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Tree>
    <p:extLst>
      <p:ext uri="{BB962C8B-B14F-4D97-AF65-F5344CB8AC3E}">
        <p14:creationId xmlns:p14="http://schemas.microsoft.com/office/powerpoint/2010/main" val="41523910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Row Graph">
    <p:bg>
      <p:bgPr>
        <a:solidFill>
          <a:srgbClr val="00003A"/>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B534EE-01FC-C844-9697-82F05FB1D269}"/>
              </a:ext>
            </a:extLst>
          </p:cNvPr>
          <p:cNvSpPr/>
          <p:nvPr userDrawn="1"/>
        </p:nvSpPr>
        <p:spPr>
          <a:xfrm>
            <a:off x="371477" y="1555328"/>
            <a:ext cx="4406469" cy="1069133"/>
          </a:xfrm>
          <a:prstGeom prst="rect">
            <a:avLst/>
          </a:prstGeom>
          <a:gradFill flip="none" rotWithShape="1">
            <a:gsLst>
              <a:gs pos="0">
                <a:srgbClr val="00003A">
                  <a:alpha val="0"/>
                </a:srgbClr>
              </a:gs>
              <a:gs pos="100000">
                <a:srgbClr val="29FAC8">
                  <a:alpha val="25000"/>
                </a:srgbClr>
              </a:gs>
            </a:gsLst>
            <a:lin ang="10800000" scaled="1"/>
            <a:tileRect/>
          </a:gradFill>
          <a:ln>
            <a:gradFill>
              <a:gsLst>
                <a:gs pos="32000">
                  <a:srgbClr val="00003A"/>
                </a:gs>
                <a:gs pos="99000">
                  <a:srgbClr val="0DFFB9"/>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a:p>
        </p:txBody>
      </p:sp>
      <p:sp>
        <p:nvSpPr>
          <p:cNvPr id="8" name="Rectangle 7">
            <a:extLst>
              <a:ext uri="{FF2B5EF4-FFF2-40B4-BE49-F238E27FC236}">
                <a16:creationId xmlns:a16="http://schemas.microsoft.com/office/drawing/2014/main" id="{4BC4AA8D-35E0-0D4D-845E-876357E2D5F8}"/>
              </a:ext>
            </a:extLst>
          </p:cNvPr>
          <p:cNvSpPr/>
          <p:nvPr userDrawn="1"/>
        </p:nvSpPr>
        <p:spPr>
          <a:xfrm>
            <a:off x="371477" y="2663690"/>
            <a:ext cx="4406469" cy="1069133"/>
          </a:xfrm>
          <a:prstGeom prst="rect">
            <a:avLst/>
          </a:prstGeom>
          <a:gradFill flip="none" rotWithShape="1">
            <a:gsLst>
              <a:gs pos="0">
                <a:srgbClr val="00003A">
                  <a:alpha val="0"/>
                </a:srgbClr>
              </a:gs>
              <a:gs pos="100000">
                <a:srgbClr val="2C66D9">
                  <a:alpha val="25000"/>
                </a:srgbClr>
              </a:gs>
            </a:gsLst>
            <a:lin ang="10800000" scaled="1"/>
            <a:tileRect/>
          </a:gradFill>
          <a:ln>
            <a:gradFill>
              <a:gsLst>
                <a:gs pos="32000">
                  <a:srgbClr val="00003A"/>
                </a:gs>
                <a:gs pos="100000">
                  <a:srgbClr val="0DFFB9"/>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a:p>
        </p:txBody>
      </p:sp>
      <p:sp>
        <p:nvSpPr>
          <p:cNvPr id="9" name="Rectangle 8">
            <a:extLst>
              <a:ext uri="{FF2B5EF4-FFF2-40B4-BE49-F238E27FC236}">
                <a16:creationId xmlns:a16="http://schemas.microsoft.com/office/drawing/2014/main" id="{F0159715-BE23-DE44-82BF-1D0A9C428258}"/>
              </a:ext>
            </a:extLst>
          </p:cNvPr>
          <p:cNvSpPr/>
          <p:nvPr userDrawn="1"/>
        </p:nvSpPr>
        <p:spPr>
          <a:xfrm>
            <a:off x="371477" y="3772051"/>
            <a:ext cx="4406469" cy="1069133"/>
          </a:xfrm>
          <a:prstGeom prst="rect">
            <a:avLst/>
          </a:prstGeom>
          <a:gradFill flip="none" rotWithShape="1">
            <a:gsLst>
              <a:gs pos="31000">
                <a:srgbClr val="00003A">
                  <a:alpha val="0"/>
                </a:srgbClr>
              </a:gs>
              <a:gs pos="99000">
                <a:srgbClr val="C9FF83"/>
              </a:gs>
            </a:gsLst>
            <a:lin ang="10800000" scaled="1"/>
            <a:tileRect/>
          </a:gradFill>
          <a:ln>
            <a:gradFill>
              <a:gsLst>
                <a:gs pos="32000">
                  <a:srgbClr val="00003A"/>
                </a:gs>
                <a:gs pos="100000">
                  <a:srgbClr val="0DFFB9"/>
                </a:gs>
              </a:gsLst>
              <a:lin ang="10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a:p>
        </p:txBody>
      </p:sp>
      <p:sp>
        <p:nvSpPr>
          <p:cNvPr id="24" name="Oval 23">
            <a:extLst>
              <a:ext uri="{FF2B5EF4-FFF2-40B4-BE49-F238E27FC236}">
                <a16:creationId xmlns:a16="http://schemas.microsoft.com/office/drawing/2014/main" id="{2D4F4F6B-1A27-994F-9448-79CCA70D81E6}"/>
              </a:ext>
            </a:extLst>
          </p:cNvPr>
          <p:cNvSpPr>
            <a:spLocks noChangeAspect="1"/>
          </p:cNvSpPr>
          <p:nvPr userDrawn="1"/>
        </p:nvSpPr>
        <p:spPr>
          <a:xfrm>
            <a:off x="1600210" y="1685766"/>
            <a:ext cx="613148" cy="613148"/>
          </a:xfrm>
          <a:prstGeom prst="ellipse">
            <a:avLst/>
          </a:prstGeom>
          <a:noFill/>
          <a:ln>
            <a:solidFill>
              <a:srgbClr val="0D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b="1">
              <a:solidFill>
                <a:srgbClr val="00003A"/>
              </a:solidFill>
              <a:latin typeface="MARK BOOK" panose="02000503000000000000" pitchFamily="2" charset="0"/>
              <a:cs typeface="MARK BOOK" panose="02000503000000000000" pitchFamily="2" charset="0"/>
            </a:endParaRPr>
          </a:p>
        </p:txBody>
      </p:sp>
      <p:sp>
        <p:nvSpPr>
          <p:cNvPr id="25" name="Oval 24">
            <a:extLst>
              <a:ext uri="{FF2B5EF4-FFF2-40B4-BE49-F238E27FC236}">
                <a16:creationId xmlns:a16="http://schemas.microsoft.com/office/drawing/2014/main" id="{3F934C5E-F805-044C-A974-7383F50FDF5D}"/>
              </a:ext>
            </a:extLst>
          </p:cNvPr>
          <p:cNvSpPr/>
          <p:nvPr userDrawn="1"/>
        </p:nvSpPr>
        <p:spPr>
          <a:xfrm>
            <a:off x="2325282" y="1685766"/>
            <a:ext cx="613148" cy="613148"/>
          </a:xfrm>
          <a:prstGeom prst="ellipse">
            <a:avLst/>
          </a:prstGeom>
          <a:noFill/>
          <a:ln>
            <a:solidFill>
              <a:srgbClr val="0D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b="1">
              <a:solidFill>
                <a:srgbClr val="00003A"/>
              </a:solidFill>
              <a:latin typeface="MARK BOOK" panose="02000503000000000000" pitchFamily="2" charset="0"/>
              <a:cs typeface="MARK BOOK" panose="02000503000000000000" pitchFamily="2" charset="0"/>
            </a:endParaRPr>
          </a:p>
        </p:txBody>
      </p:sp>
      <p:sp>
        <p:nvSpPr>
          <p:cNvPr id="26" name="Oval 25">
            <a:extLst>
              <a:ext uri="{FF2B5EF4-FFF2-40B4-BE49-F238E27FC236}">
                <a16:creationId xmlns:a16="http://schemas.microsoft.com/office/drawing/2014/main" id="{7582E5BB-E8B0-D74C-A1BD-2221DDA4F57F}"/>
              </a:ext>
            </a:extLst>
          </p:cNvPr>
          <p:cNvSpPr/>
          <p:nvPr userDrawn="1"/>
        </p:nvSpPr>
        <p:spPr>
          <a:xfrm>
            <a:off x="3050353" y="1685766"/>
            <a:ext cx="613148" cy="613148"/>
          </a:xfrm>
          <a:prstGeom prst="ellipse">
            <a:avLst/>
          </a:prstGeom>
          <a:noFill/>
          <a:ln>
            <a:solidFill>
              <a:srgbClr val="0D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b="1">
              <a:solidFill>
                <a:srgbClr val="00003A"/>
              </a:solidFill>
              <a:latin typeface="MARK BOOK" panose="02000503000000000000" pitchFamily="2" charset="0"/>
              <a:cs typeface="MARK BOOK" panose="02000503000000000000" pitchFamily="2" charset="0"/>
            </a:endParaRPr>
          </a:p>
        </p:txBody>
      </p:sp>
      <p:sp>
        <p:nvSpPr>
          <p:cNvPr id="27" name="Oval 26">
            <a:extLst>
              <a:ext uri="{FF2B5EF4-FFF2-40B4-BE49-F238E27FC236}">
                <a16:creationId xmlns:a16="http://schemas.microsoft.com/office/drawing/2014/main" id="{FE407920-FEAF-474F-8959-C5F304F3743C}"/>
              </a:ext>
            </a:extLst>
          </p:cNvPr>
          <p:cNvSpPr/>
          <p:nvPr userDrawn="1"/>
        </p:nvSpPr>
        <p:spPr>
          <a:xfrm>
            <a:off x="3775425" y="1685766"/>
            <a:ext cx="613148" cy="613148"/>
          </a:xfrm>
          <a:prstGeom prst="ellipse">
            <a:avLst/>
          </a:prstGeom>
          <a:noFill/>
          <a:ln>
            <a:solidFill>
              <a:srgbClr val="0D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b="1">
              <a:solidFill>
                <a:srgbClr val="00003A"/>
              </a:solidFill>
              <a:latin typeface="MARK BOOK" panose="02000503000000000000" pitchFamily="2" charset="0"/>
              <a:cs typeface="MARK BOOK" panose="02000503000000000000" pitchFamily="2" charset="0"/>
            </a:endParaRPr>
          </a:p>
        </p:txBody>
      </p:sp>
      <p:sp>
        <p:nvSpPr>
          <p:cNvPr id="28" name="Oval 27">
            <a:extLst>
              <a:ext uri="{FF2B5EF4-FFF2-40B4-BE49-F238E27FC236}">
                <a16:creationId xmlns:a16="http://schemas.microsoft.com/office/drawing/2014/main" id="{D53D2FC6-3893-D740-83D8-B5CFC9936315}"/>
              </a:ext>
            </a:extLst>
          </p:cNvPr>
          <p:cNvSpPr/>
          <p:nvPr userDrawn="1"/>
        </p:nvSpPr>
        <p:spPr>
          <a:xfrm>
            <a:off x="4500496" y="1685766"/>
            <a:ext cx="613148" cy="613148"/>
          </a:xfrm>
          <a:prstGeom prst="ellipse">
            <a:avLst/>
          </a:prstGeom>
          <a:noFill/>
          <a:ln>
            <a:solidFill>
              <a:srgbClr val="0D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b="1">
              <a:solidFill>
                <a:srgbClr val="00003A"/>
              </a:solidFill>
              <a:latin typeface="MARK BOOK" panose="02000503000000000000" pitchFamily="2" charset="0"/>
              <a:cs typeface="MARK BOOK" panose="02000503000000000000" pitchFamily="2" charset="0"/>
            </a:endParaRPr>
          </a:p>
        </p:txBody>
      </p:sp>
      <p:sp>
        <p:nvSpPr>
          <p:cNvPr id="29" name="Oval 28">
            <a:extLst>
              <a:ext uri="{FF2B5EF4-FFF2-40B4-BE49-F238E27FC236}">
                <a16:creationId xmlns:a16="http://schemas.microsoft.com/office/drawing/2014/main" id="{A0DF5EAF-C858-B249-938E-1611E362D726}"/>
              </a:ext>
            </a:extLst>
          </p:cNvPr>
          <p:cNvSpPr/>
          <p:nvPr userDrawn="1"/>
        </p:nvSpPr>
        <p:spPr>
          <a:xfrm>
            <a:off x="5950639" y="1685766"/>
            <a:ext cx="613148" cy="613148"/>
          </a:xfrm>
          <a:prstGeom prst="ellipse">
            <a:avLst/>
          </a:prstGeom>
          <a:noFill/>
          <a:ln>
            <a:solidFill>
              <a:srgbClr val="0D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b="1">
              <a:solidFill>
                <a:srgbClr val="00003A"/>
              </a:solidFill>
              <a:latin typeface="MARK BOOK" panose="02000503000000000000" pitchFamily="2" charset="0"/>
              <a:cs typeface="MARK BOOK" panose="02000503000000000000" pitchFamily="2" charset="0"/>
            </a:endParaRPr>
          </a:p>
        </p:txBody>
      </p:sp>
      <p:sp>
        <p:nvSpPr>
          <p:cNvPr id="30" name="Oval 29">
            <a:extLst>
              <a:ext uri="{FF2B5EF4-FFF2-40B4-BE49-F238E27FC236}">
                <a16:creationId xmlns:a16="http://schemas.microsoft.com/office/drawing/2014/main" id="{FB7E80FA-FFC0-DB4E-BEE7-9B9A709BF922}"/>
              </a:ext>
            </a:extLst>
          </p:cNvPr>
          <p:cNvSpPr/>
          <p:nvPr userDrawn="1"/>
        </p:nvSpPr>
        <p:spPr>
          <a:xfrm>
            <a:off x="5225568" y="1685766"/>
            <a:ext cx="613148" cy="613148"/>
          </a:xfrm>
          <a:prstGeom prst="ellipse">
            <a:avLst/>
          </a:prstGeom>
          <a:noFill/>
          <a:ln>
            <a:solidFill>
              <a:srgbClr val="0D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b="1">
              <a:solidFill>
                <a:srgbClr val="00003A"/>
              </a:solidFill>
              <a:latin typeface="MARK BOOK" panose="02000503000000000000" pitchFamily="2" charset="0"/>
              <a:cs typeface="MARK BOOK" panose="02000503000000000000" pitchFamily="2" charset="0"/>
            </a:endParaRPr>
          </a:p>
        </p:txBody>
      </p:sp>
      <p:sp>
        <p:nvSpPr>
          <p:cNvPr id="31" name="Oval 30">
            <a:extLst>
              <a:ext uri="{FF2B5EF4-FFF2-40B4-BE49-F238E27FC236}">
                <a16:creationId xmlns:a16="http://schemas.microsoft.com/office/drawing/2014/main" id="{7405CFFD-3F70-004E-B6FE-566F44F15B17}"/>
              </a:ext>
            </a:extLst>
          </p:cNvPr>
          <p:cNvSpPr/>
          <p:nvPr userDrawn="1"/>
        </p:nvSpPr>
        <p:spPr>
          <a:xfrm>
            <a:off x="7400782" y="1685766"/>
            <a:ext cx="613148" cy="613148"/>
          </a:xfrm>
          <a:prstGeom prst="ellipse">
            <a:avLst/>
          </a:prstGeom>
          <a:noFill/>
          <a:ln>
            <a:solidFill>
              <a:srgbClr val="0D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b="1">
              <a:solidFill>
                <a:srgbClr val="00003A"/>
              </a:solidFill>
              <a:latin typeface="MARK BOOK" panose="02000503000000000000" pitchFamily="2" charset="0"/>
              <a:cs typeface="MARK BOOK" panose="02000503000000000000" pitchFamily="2" charset="0"/>
            </a:endParaRPr>
          </a:p>
        </p:txBody>
      </p:sp>
      <p:sp>
        <p:nvSpPr>
          <p:cNvPr id="32" name="Oval 31">
            <a:extLst>
              <a:ext uri="{FF2B5EF4-FFF2-40B4-BE49-F238E27FC236}">
                <a16:creationId xmlns:a16="http://schemas.microsoft.com/office/drawing/2014/main" id="{43BE1250-15A1-B441-8549-70DF9AAEA7A1}"/>
              </a:ext>
            </a:extLst>
          </p:cNvPr>
          <p:cNvSpPr/>
          <p:nvPr userDrawn="1"/>
        </p:nvSpPr>
        <p:spPr>
          <a:xfrm>
            <a:off x="6675711" y="1685766"/>
            <a:ext cx="613148" cy="613148"/>
          </a:xfrm>
          <a:prstGeom prst="ellipse">
            <a:avLst/>
          </a:prstGeom>
          <a:noFill/>
          <a:ln>
            <a:solidFill>
              <a:srgbClr val="0D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b="1">
              <a:solidFill>
                <a:srgbClr val="00003A"/>
              </a:solidFill>
              <a:latin typeface="MARK BOOK" panose="02000503000000000000" pitchFamily="2" charset="0"/>
              <a:cs typeface="MARK BOOK" panose="02000503000000000000" pitchFamily="2" charset="0"/>
            </a:endParaRPr>
          </a:p>
        </p:txBody>
      </p:sp>
      <p:sp>
        <p:nvSpPr>
          <p:cNvPr id="33" name="Oval 32">
            <a:extLst>
              <a:ext uri="{FF2B5EF4-FFF2-40B4-BE49-F238E27FC236}">
                <a16:creationId xmlns:a16="http://schemas.microsoft.com/office/drawing/2014/main" id="{171567BB-FDA0-5043-AF8C-EAA30E50FF95}"/>
              </a:ext>
            </a:extLst>
          </p:cNvPr>
          <p:cNvSpPr/>
          <p:nvPr userDrawn="1"/>
        </p:nvSpPr>
        <p:spPr>
          <a:xfrm>
            <a:off x="8125852" y="1700390"/>
            <a:ext cx="613148" cy="613148"/>
          </a:xfrm>
          <a:prstGeom prst="ellipse">
            <a:avLst/>
          </a:prstGeom>
          <a:noFill/>
          <a:ln>
            <a:solidFill>
              <a:srgbClr val="0DFF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b="1">
              <a:solidFill>
                <a:srgbClr val="00003A"/>
              </a:solidFill>
              <a:latin typeface="MARK BOOK" panose="02000503000000000000" pitchFamily="2" charset="0"/>
              <a:cs typeface="MARK BOOK" panose="02000503000000000000" pitchFamily="2" charset="0"/>
            </a:endParaRPr>
          </a:p>
        </p:txBody>
      </p:sp>
      <p:sp>
        <p:nvSpPr>
          <p:cNvPr id="41" name="Oval 40">
            <a:extLst>
              <a:ext uri="{FF2B5EF4-FFF2-40B4-BE49-F238E27FC236}">
                <a16:creationId xmlns:a16="http://schemas.microsoft.com/office/drawing/2014/main" id="{967966E2-93CE-574C-8E48-1EF7F6280BDF}"/>
              </a:ext>
            </a:extLst>
          </p:cNvPr>
          <p:cNvSpPr/>
          <p:nvPr userDrawn="1"/>
        </p:nvSpPr>
        <p:spPr>
          <a:xfrm>
            <a:off x="1600210" y="2790425"/>
            <a:ext cx="613148" cy="61314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b="1">
              <a:solidFill>
                <a:srgbClr val="00003A"/>
              </a:solidFill>
              <a:latin typeface="MARK BOOK" panose="02000503000000000000" pitchFamily="2" charset="0"/>
              <a:cs typeface="MARK BOOK" panose="02000503000000000000" pitchFamily="2" charset="0"/>
            </a:endParaRPr>
          </a:p>
        </p:txBody>
      </p:sp>
      <p:sp>
        <p:nvSpPr>
          <p:cNvPr id="42" name="Oval 41">
            <a:extLst>
              <a:ext uri="{FF2B5EF4-FFF2-40B4-BE49-F238E27FC236}">
                <a16:creationId xmlns:a16="http://schemas.microsoft.com/office/drawing/2014/main" id="{07C12F7A-B94B-164A-9464-59C26DCC30B5}"/>
              </a:ext>
            </a:extLst>
          </p:cNvPr>
          <p:cNvSpPr/>
          <p:nvPr userDrawn="1"/>
        </p:nvSpPr>
        <p:spPr>
          <a:xfrm>
            <a:off x="2325282" y="2790425"/>
            <a:ext cx="613148" cy="61314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b="1">
              <a:solidFill>
                <a:srgbClr val="00003A"/>
              </a:solidFill>
              <a:latin typeface="MARK BOOK" panose="02000503000000000000" pitchFamily="2" charset="0"/>
              <a:cs typeface="MARK BOOK" panose="02000503000000000000" pitchFamily="2" charset="0"/>
            </a:endParaRPr>
          </a:p>
        </p:txBody>
      </p:sp>
      <p:sp>
        <p:nvSpPr>
          <p:cNvPr id="43" name="Oval 42">
            <a:extLst>
              <a:ext uri="{FF2B5EF4-FFF2-40B4-BE49-F238E27FC236}">
                <a16:creationId xmlns:a16="http://schemas.microsoft.com/office/drawing/2014/main" id="{CB1FC374-15DC-4842-896A-814824A9F1CF}"/>
              </a:ext>
            </a:extLst>
          </p:cNvPr>
          <p:cNvSpPr/>
          <p:nvPr userDrawn="1"/>
        </p:nvSpPr>
        <p:spPr>
          <a:xfrm>
            <a:off x="3050353" y="2790425"/>
            <a:ext cx="613148" cy="61314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b="1">
              <a:solidFill>
                <a:srgbClr val="00003A"/>
              </a:solidFill>
              <a:latin typeface="MARK BOOK" panose="02000503000000000000" pitchFamily="2" charset="0"/>
              <a:cs typeface="MARK BOOK" panose="02000503000000000000" pitchFamily="2" charset="0"/>
            </a:endParaRPr>
          </a:p>
        </p:txBody>
      </p:sp>
      <p:sp>
        <p:nvSpPr>
          <p:cNvPr id="44" name="Oval 43">
            <a:extLst>
              <a:ext uri="{FF2B5EF4-FFF2-40B4-BE49-F238E27FC236}">
                <a16:creationId xmlns:a16="http://schemas.microsoft.com/office/drawing/2014/main" id="{F75DB2A4-3E5F-494D-9A0E-3C850DF11541}"/>
              </a:ext>
            </a:extLst>
          </p:cNvPr>
          <p:cNvSpPr/>
          <p:nvPr userDrawn="1"/>
        </p:nvSpPr>
        <p:spPr>
          <a:xfrm>
            <a:off x="3775425" y="2790425"/>
            <a:ext cx="613148" cy="61314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b="1">
              <a:solidFill>
                <a:srgbClr val="00003A"/>
              </a:solidFill>
              <a:latin typeface="MARK BOOK" panose="02000503000000000000" pitchFamily="2" charset="0"/>
              <a:cs typeface="MARK BOOK" panose="02000503000000000000" pitchFamily="2" charset="0"/>
            </a:endParaRPr>
          </a:p>
        </p:txBody>
      </p:sp>
      <p:sp>
        <p:nvSpPr>
          <p:cNvPr id="45" name="Oval 44">
            <a:extLst>
              <a:ext uri="{FF2B5EF4-FFF2-40B4-BE49-F238E27FC236}">
                <a16:creationId xmlns:a16="http://schemas.microsoft.com/office/drawing/2014/main" id="{DC16E041-3B77-F847-95B5-2D312F60A8C2}"/>
              </a:ext>
            </a:extLst>
          </p:cNvPr>
          <p:cNvSpPr/>
          <p:nvPr userDrawn="1"/>
        </p:nvSpPr>
        <p:spPr>
          <a:xfrm>
            <a:off x="4500496" y="2790425"/>
            <a:ext cx="613148" cy="61314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b="1">
              <a:solidFill>
                <a:srgbClr val="00003A"/>
              </a:solidFill>
              <a:latin typeface="MARK BOOK" panose="02000503000000000000" pitchFamily="2" charset="0"/>
              <a:cs typeface="MARK BOOK" panose="02000503000000000000" pitchFamily="2" charset="0"/>
            </a:endParaRPr>
          </a:p>
        </p:txBody>
      </p:sp>
      <p:sp>
        <p:nvSpPr>
          <p:cNvPr id="46" name="Oval 45">
            <a:extLst>
              <a:ext uri="{FF2B5EF4-FFF2-40B4-BE49-F238E27FC236}">
                <a16:creationId xmlns:a16="http://schemas.microsoft.com/office/drawing/2014/main" id="{649E8D06-7F34-5B4D-8E44-288BA80C1168}"/>
              </a:ext>
            </a:extLst>
          </p:cNvPr>
          <p:cNvSpPr/>
          <p:nvPr userDrawn="1"/>
        </p:nvSpPr>
        <p:spPr>
          <a:xfrm>
            <a:off x="5950639" y="2790425"/>
            <a:ext cx="613148" cy="61314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b="1">
              <a:solidFill>
                <a:srgbClr val="00003A"/>
              </a:solidFill>
              <a:latin typeface="MARK BOOK" panose="02000503000000000000" pitchFamily="2" charset="0"/>
              <a:cs typeface="MARK BOOK" panose="02000503000000000000" pitchFamily="2" charset="0"/>
            </a:endParaRPr>
          </a:p>
        </p:txBody>
      </p:sp>
      <p:sp>
        <p:nvSpPr>
          <p:cNvPr id="47" name="Oval 46">
            <a:extLst>
              <a:ext uri="{FF2B5EF4-FFF2-40B4-BE49-F238E27FC236}">
                <a16:creationId xmlns:a16="http://schemas.microsoft.com/office/drawing/2014/main" id="{5CC1FBE2-ED56-EC42-9FCE-01E0F8CEB900}"/>
              </a:ext>
            </a:extLst>
          </p:cNvPr>
          <p:cNvSpPr/>
          <p:nvPr userDrawn="1"/>
        </p:nvSpPr>
        <p:spPr>
          <a:xfrm>
            <a:off x="5225568" y="2790425"/>
            <a:ext cx="613148" cy="61314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b="1">
              <a:solidFill>
                <a:srgbClr val="00003A"/>
              </a:solidFill>
              <a:latin typeface="MARK BOOK" panose="02000503000000000000" pitchFamily="2" charset="0"/>
              <a:cs typeface="MARK BOOK" panose="02000503000000000000" pitchFamily="2" charset="0"/>
            </a:endParaRPr>
          </a:p>
        </p:txBody>
      </p:sp>
      <p:sp>
        <p:nvSpPr>
          <p:cNvPr id="59" name="Text Placeholder 4">
            <a:extLst>
              <a:ext uri="{FF2B5EF4-FFF2-40B4-BE49-F238E27FC236}">
                <a16:creationId xmlns:a16="http://schemas.microsoft.com/office/drawing/2014/main" id="{40DBA8C7-14EE-1046-9AF4-5D4F7E536FAE}"/>
              </a:ext>
            </a:extLst>
          </p:cNvPr>
          <p:cNvSpPr>
            <a:spLocks noGrp="1"/>
          </p:cNvSpPr>
          <p:nvPr>
            <p:ph type="body" sz="quarter" idx="15" hasCustomPrompt="1"/>
          </p:nvPr>
        </p:nvSpPr>
        <p:spPr>
          <a:xfrm>
            <a:off x="371476" y="848342"/>
            <a:ext cx="3510487" cy="324683"/>
          </a:xfrm>
          <a:prstGeom prst="rect">
            <a:avLst/>
          </a:prstGeom>
        </p:spPr>
        <p:txBody>
          <a:bodyPr/>
          <a:lstStyle>
            <a:lvl1pPr marL="0" indent="0">
              <a:buNone/>
              <a:defRPr sz="20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60" name="Text Placeholder 4">
            <a:extLst>
              <a:ext uri="{FF2B5EF4-FFF2-40B4-BE49-F238E27FC236}">
                <a16:creationId xmlns:a16="http://schemas.microsoft.com/office/drawing/2014/main" id="{96A0A4D5-183E-6F49-91E8-014A16ACB00E}"/>
              </a:ext>
            </a:extLst>
          </p:cNvPr>
          <p:cNvSpPr>
            <a:spLocks noGrp="1"/>
          </p:cNvSpPr>
          <p:nvPr>
            <p:ph type="body" sz="quarter" idx="18" hasCustomPrompt="1"/>
          </p:nvPr>
        </p:nvSpPr>
        <p:spPr>
          <a:xfrm>
            <a:off x="371476" y="1253164"/>
            <a:ext cx="3510486" cy="200386"/>
          </a:xfrm>
          <a:prstGeom prst="rect">
            <a:avLst/>
          </a:prstGeom>
        </p:spPr>
        <p:txBody>
          <a:bodyPr/>
          <a:lstStyle>
            <a:lvl1pPr marL="0" indent="0">
              <a:buNone/>
              <a:defRPr sz="600" b="0" i="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Note</a:t>
            </a:r>
          </a:p>
        </p:txBody>
      </p:sp>
      <p:sp>
        <p:nvSpPr>
          <p:cNvPr id="61" name="Text Placeholder 4">
            <a:extLst>
              <a:ext uri="{FF2B5EF4-FFF2-40B4-BE49-F238E27FC236}">
                <a16:creationId xmlns:a16="http://schemas.microsoft.com/office/drawing/2014/main" id="{8A5BDFBB-8E3F-7A49-9B07-46A5B14EFFFB}"/>
              </a:ext>
            </a:extLst>
          </p:cNvPr>
          <p:cNvSpPr>
            <a:spLocks noGrp="1"/>
          </p:cNvSpPr>
          <p:nvPr>
            <p:ph type="body" sz="quarter" idx="19" hasCustomPrompt="1"/>
          </p:nvPr>
        </p:nvSpPr>
        <p:spPr>
          <a:xfrm>
            <a:off x="371477" y="1872213"/>
            <a:ext cx="765346" cy="478881"/>
          </a:xfrm>
          <a:prstGeom prst="rect">
            <a:avLst/>
          </a:prstGeom>
        </p:spPr>
        <p:txBody>
          <a:bodyPr/>
          <a:lstStyle>
            <a:lvl1pPr marL="0" indent="0">
              <a:buNone/>
              <a:defRPr sz="12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62" name="Text Placeholder 4">
            <a:extLst>
              <a:ext uri="{FF2B5EF4-FFF2-40B4-BE49-F238E27FC236}">
                <a16:creationId xmlns:a16="http://schemas.microsoft.com/office/drawing/2014/main" id="{9003E3A0-4FEA-8F41-8F1C-570374186590}"/>
              </a:ext>
            </a:extLst>
          </p:cNvPr>
          <p:cNvSpPr>
            <a:spLocks noGrp="1"/>
          </p:cNvSpPr>
          <p:nvPr>
            <p:ph type="body" sz="quarter" idx="20" hasCustomPrompt="1"/>
          </p:nvPr>
        </p:nvSpPr>
        <p:spPr>
          <a:xfrm>
            <a:off x="371477" y="2982529"/>
            <a:ext cx="765346" cy="478881"/>
          </a:xfrm>
          <a:prstGeom prst="rect">
            <a:avLst/>
          </a:prstGeom>
        </p:spPr>
        <p:txBody>
          <a:bodyPr/>
          <a:lstStyle>
            <a:lvl1pPr marL="0" indent="0">
              <a:buNone/>
              <a:defRPr sz="12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63" name="Text Placeholder 4">
            <a:extLst>
              <a:ext uri="{FF2B5EF4-FFF2-40B4-BE49-F238E27FC236}">
                <a16:creationId xmlns:a16="http://schemas.microsoft.com/office/drawing/2014/main" id="{75894381-60DF-EC42-9E24-F37C826FB111}"/>
              </a:ext>
            </a:extLst>
          </p:cNvPr>
          <p:cNvSpPr>
            <a:spLocks noGrp="1"/>
          </p:cNvSpPr>
          <p:nvPr>
            <p:ph type="body" sz="quarter" idx="21" hasCustomPrompt="1"/>
          </p:nvPr>
        </p:nvSpPr>
        <p:spPr>
          <a:xfrm>
            <a:off x="371477" y="4084336"/>
            <a:ext cx="765346" cy="478881"/>
          </a:xfrm>
          <a:prstGeom prst="rect">
            <a:avLst/>
          </a:prstGeom>
        </p:spPr>
        <p:txBody>
          <a:bodyPr/>
          <a:lstStyle>
            <a:lvl1pPr marL="0" indent="0">
              <a:buNone/>
              <a:defRPr sz="12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64" name="Oval 63">
            <a:extLst>
              <a:ext uri="{FF2B5EF4-FFF2-40B4-BE49-F238E27FC236}">
                <a16:creationId xmlns:a16="http://schemas.microsoft.com/office/drawing/2014/main" id="{0F4866E3-26C2-524F-98FE-5B1562650321}"/>
              </a:ext>
            </a:extLst>
          </p:cNvPr>
          <p:cNvSpPr/>
          <p:nvPr userDrawn="1"/>
        </p:nvSpPr>
        <p:spPr>
          <a:xfrm>
            <a:off x="1600210" y="3906730"/>
            <a:ext cx="613148" cy="61314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b="1">
              <a:solidFill>
                <a:srgbClr val="00003A"/>
              </a:solidFill>
              <a:latin typeface="MARK BOOK" panose="02000503000000000000" pitchFamily="2" charset="0"/>
              <a:cs typeface="MARK BOOK" panose="02000503000000000000" pitchFamily="2" charset="0"/>
            </a:endParaRPr>
          </a:p>
        </p:txBody>
      </p:sp>
      <p:sp>
        <p:nvSpPr>
          <p:cNvPr id="65" name="Oval 64">
            <a:extLst>
              <a:ext uri="{FF2B5EF4-FFF2-40B4-BE49-F238E27FC236}">
                <a16:creationId xmlns:a16="http://schemas.microsoft.com/office/drawing/2014/main" id="{723DCEE6-4B49-BA41-8355-E06C3D29C774}"/>
              </a:ext>
            </a:extLst>
          </p:cNvPr>
          <p:cNvSpPr/>
          <p:nvPr userDrawn="1"/>
        </p:nvSpPr>
        <p:spPr>
          <a:xfrm>
            <a:off x="2325282" y="3906730"/>
            <a:ext cx="613148" cy="61314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b="1">
              <a:solidFill>
                <a:srgbClr val="00003A"/>
              </a:solidFill>
              <a:latin typeface="MARK BOOK" panose="02000503000000000000" pitchFamily="2" charset="0"/>
              <a:cs typeface="MARK BOOK" panose="02000503000000000000" pitchFamily="2" charset="0"/>
            </a:endParaRPr>
          </a:p>
        </p:txBody>
      </p:sp>
      <p:sp>
        <p:nvSpPr>
          <p:cNvPr id="66" name="Oval 65">
            <a:extLst>
              <a:ext uri="{FF2B5EF4-FFF2-40B4-BE49-F238E27FC236}">
                <a16:creationId xmlns:a16="http://schemas.microsoft.com/office/drawing/2014/main" id="{9D8D16F2-17A3-7542-B16C-EEEC75DBDF41}"/>
              </a:ext>
            </a:extLst>
          </p:cNvPr>
          <p:cNvSpPr/>
          <p:nvPr userDrawn="1"/>
        </p:nvSpPr>
        <p:spPr>
          <a:xfrm>
            <a:off x="3050353" y="3906730"/>
            <a:ext cx="613148" cy="613148"/>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b="1">
              <a:solidFill>
                <a:srgbClr val="00003A"/>
              </a:solidFill>
              <a:latin typeface="MARK BOOK" panose="02000503000000000000" pitchFamily="2" charset="0"/>
              <a:cs typeface="MARK BOOK" panose="02000503000000000000" pitchFamily="2" charset="0"/>
            </a:endParaRPr>
          </a:p>
        </p:txBody>
      </p:sp>
      <p:sp>
        <p:nvSpPr>
          <p:cNvPr id="67" name="Text Placeholder 4">
            <a:extLst>
              <a:ext uri="{FF2B5EF4-FFF2-40B4-BE49-F238E27FC236}">
                <a16:creationId xmlns:a16="http://schemas.microsoft.com/office/drawing/2014/main" id="{3732F6D8-C7A4-304B-B493-706A53495F75}"/>
              </a:ext>
            </a:extLst>
          </p:cNvPr>
          <p:cNvSpPr>
            <a:spLocks noGrp="1"/>
          </p:cNvSpPr>
          <p:nvPr>
            <p:ph type="body" sz="quarter" idx="46"/>
          </p:nvPr>
        </p:nvSpPr>
        <p:spPr>
          <a:xfrm>
            <a:off x="1600210" y="2318142"/>
            <a:ext cx="613148" cy="220656"/>
          </a:xfrm>
          <a:prstGeom prst="rect">
            <a:avLst/>
          </a:prstGeom>
        </p:spPr>
        <p:txBody>
          <a:bodyPr/>
          <a:lstStyle>
            <a:lvl1pPr marL="0" indent="0" algn="ctr">
              <a:buNone/>
              <a:defRPr sz="7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68" name="Text Placeholder 4">
            <a:extLst>
              <a:ext uri="{FF2B5EF4-FFF2-40B4-BE49-F238E27FC236}">
                <a16:creationId xmlns:a16="http://schemas.microsoft.com/office/drawing/2014/main" id="{8D1988A3-F1B2-C745-9576-C041DFE85AE9}"/>
              </a:ext>
            </a:extLst>
          </p:cNvPr>
          <p:cNvSpPr>
            <a:spLocks noGrp="1"/>
          </p:cNvSpPr>
          <p:nvPr>
            <p:ph type="body" sz="quarter" idx="47"/>
          </p:nvPr>
        </p:nvSpPr>
        <p:spPr>
          <a:xfrm>
            <a:off x="2325281" y="2315321"/>
            <a:ext cx="613148" cy="220656"/>
          </a:xfrm>
          <a:prstGeom prst="rect">
            <a:avLst/>
          </a:prstGeom>
        </p:spPr>
        <p:txBody>
          <a:bodyPr/>
          <a:lstStyle>
            <a:lvl1pPr marL="0" indent="0" algn="ctr">
              <a:buNone/>
              <a:defRPr sz="7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69" name="Text Placeholder 4">
            <a:extLst>
              <a:ext uri="{FF2B5EF4-FFF2-40B4-BE49-F238E27FC236}">
                <a16:creationId xmlns:a16="http://schemas.microsoft.com/office/drawing/2014/main" id="{C742B1B6-1A4E-A745-AEDE-774932969423}"/>
              </a:ext>
            </a:extLst>
          </p:cNvPr>
          <p:cNvSpPr>
            <a:spLocks noGrp="1"/>
          </p:cNvSpPr>
          <p:nvPr>
            <p:ph type="body" sz="quarter" idx="48"/>
          </p:nvPr>
        </p:nvSpPr>
        <p:spPr>
          <a:xfrm>
            <a:off x="3050353" y="2313537"/>
            <a:ext cx="613148" cy="220656"/>
          </a:xfrm>
          <a:prstGeom prst="rect">
            <a:avLst/>
          </a:prstGeom>
        </p:spPr>
        <p:txBody>
          <a:bodyPr/>
          <a:lstStyle>
            <a:lvl1pPr marL="0" indent="0" algn="ctr">
              <a:buNone/>
              <a:defRPr sz="7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70" name="Text Placeholder 4">
            <a:extLst>
              <a:ext uri="{FF2B5EF4-FFF2-40B4-BE49-F238E27FC236}">
                <a16:creationId xmlns:a16="http://schemas.microsoft.com/office/drawing/2014/main" id="{7F6BED2E-E869-8142-8FEC-95FCE6DA85C2}"/>
              </a:ext>
            </a:extLst>
          </p:cNvPr>
          <p:cNvSpPr>
            <a:spLocks noGrp="1"/>
          </p:cNvSpPr>
          <p:nvPr>
            <p:ph type="body" sz="quarter" idx="49"/>
          </p:nvPr>
        </p:nvSpPr>
        <p:spPr>
          <a:xfrm>
            <a:off x="3775424" y="2310716"/>
            <a:ext cx="613148" cy="220656"/>
          </a:xfrm>
          <a:prstGeom prst="rect">
            <a:avLst/>
          </a:prstGeom>
        </p:spPr>
        <p:txBody>
          <a:bodyPr/>
          <a:lstStyle>
            <a:lvl1pPr marL="0" indent="0" algn="ctr">
              <a:buNone/>
              <a:defRPr sz="7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71" name="Text Placeholder 4">
            <a:extLst>
              <a:ext uri="{FF2B5EF4-FFF2-40B4-BE49-F238E27FC236}">
                <a16:creationId xmlns:a16="http://schemas.microsoft.com/office/drawing/2014/main" id="{613B62E9-C982-0F47-9739-10FD87A6D9B7}"/>
              </a:ext>
            </a:extLst>
          </p:cNvPr>
          <p:cNvSpPr>
            <a:spLocks noGrp="1"/>
          </p:cNvSpPr>
          <p:nvPr>
            <p:ph type="body" sz="quarter" idx="50"/>
          </p:nvPr>
        </p:nvSpPr>
        <p:spPr>
          <a:xfrm>
            <a:off x="4499167" y="2311619"/>
            <a:ext cx="613148" cy="220656"/>
          </a:xfrm>
          <a:prstGeom prst="rect">
            <a:avLst/>
          </a:prstGeom>
        </p:spPr>
        <p:txBody>
          <a:bodyPr/>
          <a:lstStyle>
            <a:lvl1pPr marL="0" indent="0" algn="ctr">
              <a:buNone/>
              <a:defRPr sz="7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72" name="Text Placeholder 4">
            <a:extLst>
              <a:ext uri="{FF2B5EF4-FFF2-40B4-BE49-F238E27FC236}">
                <a16:creationId xmlns:a16="http://schemas.microsoft.com/office/drawing/2014/main" id="{C4322373-245B-4E4C-AD8D-12D1909AFC2A}"/>
              </a:ext>
            </a:extLst>
          </p:cNvPr>
          <p:cNvSpPr>
            <a:spLocks noGrp="1"/>
          </p:cNvSpPr>
          <p:nvPr>
            <p:ph type="body" sz="quarter" idx="51"/>
          </p:nvPr>
        </p:nvSpPr>
        <p:spPr>
          <a:xfrm>
            <a:off x="5224238" y="2308798"/>
            <a:ext cx="613148" cy="220656"/>
          </a:xfrm>
          <a:prstGeom prst="rect">
            <a:avLst/>
          </a:prstGeom>
        </p:spPr>
        <p:txBody>
          <a:bodyPr/>
          <a:lstStyle>
            <a:lvl1pPr marL="0" indent="0" algn="ctr">
              <a:buNone/>
              <a:defRPr sz="7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73" name="Text Placeholder 4">
            <a:extLst>
              <a:ext uri="{FF2B5EF4-FFF2-40B4-BE49-F238E27FC236}">
                <a16:creationId xmlns:a16="http://schemas.microsoft.com/office/drawing/2014/main" id="{6ED1BBD1-DB92-0D48-BC82-B12B089FCC49}"/>
              </a:ext>
            </a:extLst>
          </p:cNvPr>
          <p:cNvSpPr>
            <a:spLocks noGrp="1"/>
          </p:cNvSpPr>
          <p:nvPr>
            <p:ph type="body" sz="quarter" idx="52"/>
          </p:nvPr>
        </p:nvSpPr>
        <p:spPr>
          <a:xfrm>
            <a:off x="5949310" y="2307014"/>
            <a:ext cx="613148" cy="220656"/>
          </a:xfrm>
          <a:prstGeom prst="rect">
            <a:avLst/>
          </a:prstGeom>
        </p:spPr>
        <p:txBody>
          <a:bodyPr/>
          <a:lstStyle>
            <a:lvl1pPr marL="0" indent="0" algn="ctr">
              <a:buNone/>
              <a:defRPr sz="7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74" name="Text Placeholder 4">
            <a:extLst>
              <a:ext uri="{FF2B5EF4-FFF2-40B4-BE49-F238E27FC236}">
                <a16:creationId xmlns:a16="http://schemas.microsoft.com/office/drawing/2014/main" id="{8FA424DB-734B-AE45-9C85-190A17E9B66F}"/>
              </a:ext>
            </a:extLst>
          </p:cNvPr>
          <p:cNvSpPr>
            <a:spLocks noGrp="1"/>
          </p:cNvSpPr>
          <p:nvPr>
            <p:ph type="body" sz="quarter" idx="53"/>
          </p:nvPr>
        </p:nvSpPr>
        <p:spPr>
          <a:xfrm>
            <a:off x="6674381" y="2304193"/>
            <a:ext cx="613148" cy="220656"/>
          </a:xfrm>
          <a:prstGeom prst="rect">
            <a:avLst/>
          </a:prstGeom>
        </p:spPr>
        <p:txBody>
          <a:bodyPr/>
          <a:lstStyle>
            <a:lvl1pPr marL="0" indent="0" algn="ctr">
              <a:buNone/>
              <a:defRPr sz="7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75" name="Text Placeholder 4">
            <a:extLst>
              <a:ext uri="{FF2B5EF4-FFF2-40B4-BE49-F238E27FC236}">
                <a16:creationId xmlns:a16="http://schemas.microsoft.com/office/drawing/2014/main" id="{8221B83F-B347-2247-8687-4E6764CD032B}"/>
              </a:ext>
            </a:extLst>
          </p:cNvPr>
          <p:cNvSpPr>
            <a:spLocks noGrp="1"/>
          </p:cNvSpPr>
          <p:nvPr>
            <p:ph type="body" sz="quarter" idx="54"/>
          </p:nvPr>
        </p:nvSpPr>
        <p:spPr>
          <a:xfrm>
            <a:off x="7395973" y="2298914"/>
            <a:ext cx="613148" cy="220656"/>
          </a:xfrm>
          <a:prstGeom prst="rect">
            <a:avLst/>
          </a:prstGeom>
        </p:spPr>
        <p:txBody>
          <a:bodyPr/>
          <a:lstStyle>
            <a:lvl1pPr marL="0" indent="0" algn="ctr">
              <a:buNone/>
              <a:defRPr sz="7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76" name="Text Placeholder 4">
            <a:extLst>
              <a:ext uri="{FF2B5EF4-FFF2-40B4-BE49-F238E27FC236}">
                <a16:creationId xmlns:a16="http://schemas.microsoft.com/office/drawing/2014/main" id="{D91195E0-D2EB-3046-9956-427E1CA82697}"/>
              </a:ext>
            </a:extLst>
          </p:cNvPr>
          <p:cNvSpPr>
            <a:spLocks noGrp="1"/>
          </p:cNvSpPr>
          <p:nvPr>
            <p:ph type="body" sz="quarter" idx="55"/>
          </p:nvPr>
        </p:nvSpPr>
        <p:spPr>
          <a:xfrm>
            <a:off x="8121044" y="2296093"/>
            <a:ext cx="613148" cy="220656"/>
          </a:xfrm>
          <a:prstGeom prst="rect">
            <a:avLst/>
          </a:prstGeom>
        </p:spPr>
        <p:txBody>
          <a:bodyPr/>
          <a:lstStyle>
            <a:lvl1pPr marL="0" indent="0" algn="ctr">
              <a:buNone/>
              <a:defRPr sz="7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77" name="Text Placeholder 4">
            <a:extLst>
              <a:ext uri="{FF2B5EF4-FFF2-40B4-BE49-F238E27FC236}">
                <a16:creationId xmlns:a16="http://schemas.microsoft.com/office/drawing/2014/main" id="{EBC2ECB8-ED36-154E-9494-DABE90BAA566}"/>
              </a:ext>
            </a:extLst>
          </p:cNvPr>
          <p:cNvSpPr>
            <a:spLocks noGrp="1"/>
          </p:cNvSpPr>
          <p:nvPr>
            <p:ph type="body" sz="quarter" idx="56"/>
          </p:nvPr>
        </p:nvSpPr>
        <p:spPr>
          <a:xfrm>
            <a:off x="1600210" y="3423677"/>
            <a:ext cx="613148" cy="220656"/>
          </a:xfrm>
          <a:prstGeom prst="rect">
            <a:avLst/>
          </a:prstGeom>
        </p:spPr>
        <p:txBody>
          <a:bodyPr/>
          <a:lstStyle>
            <a:lvl1pPr marL="0" indent="0" algn="ctr">
              <a:buNone/>
              <a:defRPr sz="7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78" name="Text Placeholder 4">
            <a:extLst>
              <a:ext uri="{FF2B5EF4-FFF2-40B4-BE49-F238E27FC236}">
                <a16:creationId xmlns:a16="http://schemas.microsoft.com/office/drawing/2014/main" id="{142B4DA6-C22C-7943-9212-E70AD12A2EA3}"/>
              </a:ext>
            </a:extLst>
          </p:cNvPr>
          <p:cNvSpPr>
            <a:spLocks noGrp="1"/>
          </p:cNvSpPr>
          <p:nvPr>
            <p:ph type="body" sz="quarter" idx="57"/>
          </p:nvPr>
        </p:nvSpPr>
        <p:spPr>
          <a:xfrm>
            <a:off x="2325281" y="3420856"/>
            <a:ext cx="613148" cy="220656"/>
          </a:xfrm>
          <a:prstGeom prst="rect">
            <a:avLst/>
          </a:prstGeom>
        </p:spPr>
        <p:txBody>
          <a:bodyPr/>
          <a:lstStyle>
            <a:lvl1pPr marL="0" indent="0" algn="ctr">
              <a:buNone/>
              <a:defRPr sz="7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79" name="Text Placeholder 4">
            <a:extLst>
              <a:ext uri="{FF2B5EF4-FFF2-40B4-BE49-F238E27FC236}">
                <a16:creationId xmlns:a16="http://schemas.microsoft.com/office/drawing/2014/main" id="{62769838-0368-5F4B-9701-4BCDB4642DC2}"/>
              </a:ext>
            </a:extLst>
          </p:cNvPr>
          <p:cNvSpPr>
            <a:spLocks noGrp="1"/>
          </p:cNvSpPr>
          <p:nvPr>
            <p:ph type="body" sz="quarter" idx="58"/>
          </p:nvPr>
        </p:nvSpPr>
        <p:spPr>
          <a:xfrm>
            <a:off x="3050353" y="3419072"/>
            <a:ext cx="613148" cy="220656"/>
          </a:xfrm>
          <a:prstGeom prst="rect">
            <a:avLst/>
          </a:prstGeom>
        </p:spPr>
        <p:txBody>
          <a:bodyPr/>
          <a:lstStyle>
            <a:lvl1pPr marL="0" indent="0" algn="ctr">
              <a:buNone/>
              <a:defRPr sz="7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80" name="Text Placeholder 4">
            <a:extLst>
              <a:ext uri="{FF2B5EF4-FFF2-40B4-BE49-F238E27FC236}">
                <a16:creationId xmlns:a16="http://schemas.microsoft.com/office/drawing/2014/main" id="{EF955B8E-7849-C54C-B5A7-F37EAB41DA19}"/>
              </a:ext>
            </a:extLst>
          </p:cNvPr>
          <p:cNvSpPr>
            <a:spLocks noGrp="1"/>
          </p:cNvSpPr>
          <p:nvPr>
            <p:ph type="body" sz="quarter" idx="59"/>
          </p:nvPr>
        </p:nvSpPr>
        <p:spPr>
          <a:xfrm>
            <a:off x="3775424" y="3416251"/>
            <a:ext cx="613148" cy="220656"/>
          </a:xfrm>
          <a:prstGeom prst="rect">
            <a:avLst/>
          </a:prstGeom>
        </p:spPr>
        <p:txBody>
          <a:bodyPr/>
          <a:lstStyle>
            <a:lvl1pPr marL="0" indent="0" algn="ctr">
              <a:buNone/>
              <a:defRPr sz="7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81" name="Text Placeholder 4">
            <a:extLst>
              <a:ext uri="{FF2B5EF4-FFF2-40B4-BE49-F238E27FC236}">
                <a16:creationId xmlns:a16="http://schemas.microsoft.com/office/drawing/2014/main" id="{AC20B715-5790-C942-ABD2-7DC984E0B2CA}"/>
              </a:ext>
            </a:extLst>
          </p:cNvPr>
          <p:cNvSpPr>
            <a:spLocks noGrp="1"/>
          </p:cNvSpPr>
          <p:nvPr>
            <p:ph type="body" sz="quarter" idx="60"/>
          </p:nvPr>
        </p:nvSpPr>
        <p:spPr>
          <a:xfrm>
            <a:off x="4499167" y="3417154"/>
            <a:ext cx="613148" cy="220656"/>
          </a:xfrm>
          <a:prstGeom prst="rect">
            <a:avLst/>
          </a:prstGeom>
        </p:spPr>
        <p:txBody>
          <a:bodyPr/>
          <a:lstStyle>
            <a:lvl1pPr marL="0" indent="0" algn="ctr">
              <a:buNone/>
              <a:defRPr sz="7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82" name="Text Placeholder 4">
            <a:extLst>
              <a:ext uri="{FF2B5EF4-FFF2-40B4-BE49-F238E27FC236}">
                <a16:creationId xmlns:a16="http://schemas.microsoft.com/office/drawing/2014/main" id="{1C41049E-64B2-7442-B1A2-CCD1ED9FA047}"/>
              </a:ext>
            </a:extLst>
          </p:cNvPr>
          <p:cNvSpPr>
            <a:spLocks noGrp="1"/>
          </p:cNvSpPr>
          <p:nvPr>
            <p:ph type="body" sz="quarter" idx="61"/>
          </p:nvPr>
        </p:nvSpPr>
        <p:spPr>
          <a:xfrm>
            <a:off x="5224238" y="3414333"/>
            <a:ext cx="613148" cy="220656"/>
          </a:xfrm>
          <a:prstGeom prst="rect">
            <a:avLst/>
          </a:prstGeom>
        </p:spPr>
        <p:txBody>
          <a:bodyPr/>
          <a:lstStyle>
            <a:lvl1pPr marL="0" indent="0" algn="ctr">
              <a:buNone/>
              <a:defRPr sz="7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83" name="Text Placeholder 4">
            <a:extLst>
              <a:ext uri="{FF2B5EF4-FFF2-40B4-BE49-F238E27FC236}">
                <a16:creationId xmlns:a16="http://schemas.microsoft.com/office/drawing/2014/main" id="{3A4CA558-09DD-C24A-A1B5-A374D2B7C513}"/>
              </a:ext>
            </a:extLst>
          </p:cNvPr>
          <p:cNvSpPr>
            <a:spLocks noGrp="1"/>
          </p:cNvSpPr>
          <p:nvPr>
            <p:ph type="body" sz="quarter" idx="62"/>
          </p:nvPr>
        </p:nvSpPr>
        <p:spPr>
          <a:xfrm>
            <a:off x="5949310" y="3412549"/>
            <a:ext cx="613148" cy="220656"/>
          </a:xfrm>
          <a:prstGeom prst="rect">
            <a:avLst/>
          </a:prstGeom>
        </p:spPr>
        <p:txBody>
          <a:bodyPr/>
          <a:lstStyle>
            <a:lvl1pPr marL="0" indent="0" algn="ctr">
              <a:buNone/>
              <a:defRPr sz="7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84" name="Text Placeholder 4">
            <a:extLst>
              <a:ext uri="{FF2B5EF4-FFF2-40B4-BE49-F238E27FC236}">
                <a16:creationId xmlns:a16="http://schemas.microsoft.com/office/drawing/2014/main" id="{A0E5BF71-35D1-0D4B-B6E7-A023E4F2F0BC}"/>
              </a:ext>
            </a:extLst>
          </p:cNvPr>
          <p:cNvSpPr>
            <a:spLocks noGrp="1"/>
          </p:cNvSpPr>
          <p:nvPr>
            <p:ph type="body" sz="quarter" idx="63"/>
          </p:nvPr>
        </p:nvSpPr>
        <p:spPr>
          <a:xfrm>
            <a:off x="1597435" y="4544229"/>
            <a:ext cx="613148" cy="220656"/>
          </a:xfrm>
          <a:prstGeom prst="rect">
            <a:avLst/>
          </a:prstGeom>
        </p:spPr>
        <p:txBody>
          <a:bodyPr/>
          <a:lstStyle>
            <a:lvl1pPr marL="0" indent="0" algn="ctr">
              <a:buNone/>
              <a:defRPr sz="7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85" name="Text Placeholder 4">
            <a:extLst>
              <a:ext uri="{FF2B5EF4-FFF2-40B4-BE49-F238E27FC236}">
                <a16:creationId xmlns:a16="http://schemas.microsoft.com/office/drawing/2014/main" id="{4377CE4A-DFAA-F44F-AEF9-FD49CF795D0B}"/>
              </a:ext>
            </a:extLst>
          </p:cNvPr>
          <p:cNvSpPr>
            <a:spLocks noGrp="1"/>
          </p:cNvSpPr>
          <p:nvPr>
            <p:ph type="body" sz="quarter" idx="64"/>
          </p:nvPr>
        </p:nvSpPr>
        <p:spPr>
          <a:xfrm>
            <a:off x="2322506" y="4541408"/>
            <a:ext cx="613148" cy="220656"/>
          </a:xfrm>
          <a:prstGeom prst="rect">
            <a:avLst/>
          </a:prstGeom>
        </p:spPr>
        <p:txBody>
          <a:bodyPr/>
          <a:lstStyle>
            <a:lvl1pPr marL="0" indent="0" algn="ctr">
              <a:buNone/>
              <a:defRPr sz="7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86" name="Text Placeholder 4">
            <a:extLst>
              <a:ext uri="{FF2B5EF4-FFF2-40B4-BE49-F238E27FC236}">
                <a16:creationId xmlns:a16="http://schemas.microsoft.com/office/drawing/2014/main" id="{8975FFEF-D923-1B43-B568-05672143F0F2}"/>
              </a:ext>
            </a:extLst>
          </p:cNvPr>
          <p:cNvSpPr>
            <a:spLocks noGrp="1"/>
          </p:cNvSpPr>
          <p:nvPr>
            <p:ph type="body" sz="quarter" idx="65"/>
          </p:nvPr>
        </p:nvSpPr>
        <p:spPr>
          <a:xfrm>
            <a:off x="3047578" y="4539624"/>
            <a:ext cx="613148" cy="220656"/>
          </a:xfrm>
          <a:prstGeom prst="rect">
            <a:avLst/>
          </a:prstGeom>
        </p:spPr>
        <p:txBody>
          <a:bodyPr/>
          <a:lstStyle>
            <a:lvl1pPr marL="0" indent="0" algn="ctr">
              <a:buNone/>
              <a:defRPr sz="7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87" name="Text Placeholder 4">
            <a:extLst>
              <a:ext uri="{FF2B5EF4-FFF2-40B4-BE49-F238E27FC236}">
                <a16:creationId xmlns:a16="http://schemas.microsoft.com/office/drawing/2014/main" id="{63CDC775-1B91-E946-AB26-4CD7E4D5A487}"/>
              </a:ext>
            </a:extLst>
          </p:cNvPr>
          <p:cNvSpPr>
            <a:spLocks noGrp="1"/>
          </p:cNvSpPr>
          <p:nvPr>
            <p:ph type="body" sz="quarter" idx="66"/>
          </p:nvPr>
        </p:nvSpPr>
        <p:spPr>
          <a:xfrm>
            <a:off x="1605018" y="1904453"/>
            <a:ext cx="605565" cy="195232"/>
          </a:xfrm>
          <a:prstGeom prst="rect">
            <a:avLst/>
          </a:prstGeom>
        </p:spPr>
        <p:txBody>
          <a:bodyPr/>
          <a:lstStyle>
            <a:lvl1pPr marL="0" indent="0" algn="ctr">
              <a:buNone/>
              <a:defRPr sz="5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88" name="Text Placeholder 4">
            <a:extLst>
              <a:ext uri="{FF2B5EF4-FFF2-40B4-BE49-F238E27FC236}">
                <a16:creationId xmlns:a16="http://schemas.microsoft.com/office/drawing/2014/main" id="{F1C5BD63-F53E-D549-BA16-D689491993FC}"/>
              </a:ext>
            </a:extLst>
          </p:cNvPr>
          <p:cNvSpPr>
            <a:spLocks noGrp="1"/>
          </p:cNvSpPr>
          <p:nvPr>
            <p:ph type="body" sz="quarter" idx="67"/>
          </p:nvPr>
        </p:nvSpPr>
        <p:spPr>
          <a:xfrm>
            <a:off x="2326297" y="1904453"/>
            <a:ext cx="605565" cy="195232"/>
          </a:xfrm>
          <a:prstGeom prst="rect">
            <a:avLst/>
          </a:prstGeom>
        </p:spPr>
        <p:txBody>
          <a:bodyPr/>
          <a:lstStyle>
            <a:lvl1pPr marL="0" indent="0" algn="ctr">
              <a:buNone/>
              <a:defRPr sz="5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89" name="Text Placeholder 4">
            <a:extLst>
              <a:ext uri="{FF2B5EF4-FFF2-40B4-BE49-F238E27FC236}">
                <a16:creationId xmlns:a16="http://schemas.microsoft.com/office/drawing/2014/main" id="{43805A06-9781-6142-9537-1B0B10FDEA1B}"/>
              </a:ext>
            </a:extLst>
          </p:cNvPr>
          <p:cNvSpPr>
            <a:spLocks noGrp="1"/>
          </p:cNvSpPr>
          <p:nvPr>
            <p:ph type="body" sz="quarter" idx="68"/>
          </p:nvPr>
        </p:nvSpPr>
        <p:spPr>
          <a:xfrm>
            <a:off x="3054452" y="1905532"/>
            <a:ext cx="605565" cy="195232"/>
          </a:xfrm>
          <a:prstGeom prst="rect">
            <a:avLst/>
          </a:prstGeom>
        </p:spPr>
        <p:txBody>
          <a:bodyPr/>
          <a:lstStyle>
            <a:lvl1pPr marL="0" indent="0" algn="ctr">
              <a:buNone/>
              <a:defRPr sz="5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90" name="Text Placeholder 4">
            <a:extLst>
              <a:ext uri="{FF2B5EF4-FFF2-40B4-BE49-F238E27FC236}">
                <a16:creationId xmlns:a16="http://schemas.microsoft.com/office/drawing/2014/main" id="{BA4CA48F-CC6E-5E40-9D46-53B655E2A463}"/>
              </a:ext>
            </a:extLst>
          </p:cNvPr>
          <p:cNvSpPr>
            <a:spLocks noGrp="1"/>
          </p:cNvSpPr>
          <p:nvPr>
            <p:ph type="body" sz="quarter" idx="69"/>
          </p:nvPr>
        </p:nvSpPr>
        <p:spPr>
          <a:xfrm>
            <a:off x="3775731" y="1905532"/>
            <a:ext cx="605565" cy="195232"/>
          </a:xfrm>
          <a:prstGeom prst="rect">
            <a:avLst/>
          </a:prstGeom>
        </p:spPr>
        <p:txBody>
          <a:bodyPr/>
          <a:lstStyle>
            <a:lvl1pPr marL="0" indent="0" algn="ctr">
              <a:buNone/>
              <a:defRPr sz="5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91" name="Text Placeholder 4">
            <a:extLst>
              <a:ext uri="{FF2B5EF4-FFF2-40B4-BE49-F238E27FC236}">
                <a16:creationId xmlns:a16="http://schemas.microsoft.com/office/drawing/2014/main" id="{69F90A99-18BB-3846-ACB6-810AB676FFDA}"/>
              </a:ext>
            </a:extLst>
          </p:cNvPr>
          <p:cNvSpPr>
            <a:spLocks noGrp="1"/>
          </p:cNvSpPr>
          <p:nvPr>
            <p:ph type="body" sz="quarter" idx="70"/>
          </p:nvPr>
        </p:nvSpPr>
        <p:spPr>
          <a:xfrm>
            <a:off x="4502650" y="1904964"/>
            <a:ext cx="605565" cy="195232"/>
          </a:xfrm>
          <a:prstGeom prst="rect">
            <a:avLst/>
          </a:prstGeom>
        </p:spPr>
        <p:txBody>
          <a:bodyPr/>
          <a:lstStyle>
            <a:lvl1pPr marL="0" indent="0" algn="ctr">
              <a:buNone/>
              <a:defRPr sz="5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92" name="Text Placeholder 4">
            <a:extLst>
              <a:ext uri="{FF2B5EF4-FFF2-40B4-BE49-F238E27FC236}">
                <a16:creationId xmlns:a16="http://schemas.microsoft.com/office/drawing/2014/main" id="{12095BFB-F9F3-AC43-92E2-F9CE18227659}"/>
              </a:ext>
            </a:extLst>
          </p:cNvPr>
          <p:cNvSpPr>
            <a:spLocks noGrp="1"/>
          </p:cNvSpPr>
          <p:nvPr>
            <p:ph type="body" sz="quarter" idx="71"/>
          </p:nvPr>
        </p:nvSpPr>
        <p:spPr>
          <a:xfrm>
            <a:off x="5223929" y="1904964"/>
            <a:ext cx="605565" cy="195232"/>
          </a:xfrm>
          <a:prstGeom prst="rect">
            <a:avLst/>
          </a:prstGeom>
        </p:spPr>
        <p:txBody>
          <a:bodyPr/>
          <a:lstStyle>
            <a:lvl1pPr marL="0" indent="0" algn="ctr">
              <a:buNone/>
              <a:defRPr sz="5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93" name="Text Placeholder 4">
            <a:extLst>
              <a:ext uri="{FF2B5EF4-FFF2-40B4-BE49-F238E27FC236}">
                <a16:creationId xmlns:a16="http://schemas.microsoft.com/office/drawing/2014/main" id="{EA599C99-F859-3D4F-AEF0-BC19780D616B}"/>
              </a:ext>
            </a:extLst>
          </p:cNvPr>
          <p:cNvSpPr>
            <a:spLocks noGrp="1"/>
          </p:cNvSpPr>
          <p:nvPr>
            <p:ph type="body" sz="quarter" idx="72"/>
          </p:nvPr>
        </p:nvSpPr>
        <p:spPr>
          <a:xfrm>
            <a:off x="5952084" y="1906043"/>
            <a:ext cx="605565" cy="195232"/>
          </a:xfrm>
          <a:prstGeom prst="rect">
            <a:avLst/>
          </a:prstGeom>
        </p:spPr>
        <p:txBody>
          <a:bodyPr/>
          <a:lstStyle>
            <a:lvl1pPr marL="0" indent="0" algn="ctr">
              <a:buNone/>
              <a:defRPr sz="5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94" name="Text Placeholder 4">
            <a:extLst>
              <a:ext uri="{FF2B5EF4-FFF2-40B4-BE49-F238E27FC236}">
                <a16:creationId xmlns:a16="http://schemas.microsoft.com/office/drawing/2014/main" id="{65609327-7563-8F45-A2F0-A752F92CE050}"/>
              </a:ext>
            </a:extLst>
          </p:cNvPr>
          <p:cNvSpPr>
            <a:spLocks noGrp="1"/>
          </p:cNvSpPr>
          <p:nvPr>
            <p:ph type="body" sz="quarter" idx="73"/>
          </p:nvPr>
        </p:nvSpPr>
        <p:spPr>
          <a:xfrm>
            <a:off x="6673363" y="1906043"/>
            <a:ext cx="605565" cy="195232"/>
          </a:xfrm>
          <a:prstGeom prst="rect">
            <a:avLst/>
          </a:prstGeom>
        </p:spPr>
        <p:txBody>
          <a:bodyPr/>
          <a:lstStyle>
            <a:lvl1pPr marL="0" indent="0" algn="ctr">
              <a:buNone/>
              <a:defRPr sz="5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95" name="Text Placeholder 4">
            <a:extLst>
              <a:ext uri="{FF2B5EF4-FFF2-40B4-BE49-F238E27FC236}">
                <a16:creationId xmlns:a16="http://schemas.microsoft.com/office/drawing/2014/main" id="{BFFFC7A9-E527-2F4D-BA2D-2C2EADAC724E}"/>
              </a:ext>
            </a:extLst>
          </p:cNvPr>
          <p:cNvSpPr>
            <a:spLocks noGrp="1"/>
          </p:cNvSpPr>
          <p:nvPr>
            <p:ph type="body" sz="quarter" idx="74"/>
          </p:nvPr>
        </p:nvSpPr>
        <p:spPr>
          <a:xfrm>
            <a:off x="7403556" y="1904453"/>
            <a:ext cx="605565" cy="195232"/>
          </a:xfrm>
          <a:prstGeom prst="rect">
            <a:avLst/>
          </a:prstGeom>
        </p:spPr>
        <p:txBody>
          <a:bodyPr/>
          <a:lstStyle>
            <a:lvl1pPr marL="0" indent="0" algn="ctr">
              <a:buNone/>
              <a:defRPr sz="5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96" name="Text Placeholder 4">
            <a:extLst>
              <a:ext uri="{FF2B5EF4-FFF2-40B4-BE49-F238E27FC236}">
                <a16:creationId xmlns:a16="http://schemas.microsoft.com/office/drawing/2014/main" id="{B4A94F5F-65D9-FB49-BCB4-3B752C02AB71}"/>
              </a:ext>
            </a:extLst>
          </p:cNvPr>
          <p:cNvSpPr>
            <a:spLocks noGrp="1"/>
          </p:cNvSpPr>
          <p:nvPr>
            <p:ph type="body" sz="quarter" idx="75"/>
          </p:nvPr>
        </p:nvSpPr>
        <p:spPr>
          <a:xfrm>
            <a:off x="8124835" y="1904453"/>
            <a:ext cx="605565" cy="195232"/>
          </a:xfrm>
          <a:prstGeom prst="rect">
            <a:avLst/>
          </a:prstGeom>
        </p:spPr>
        <p:txBody>
          <a:bodyPr/>
          <a:lstStyle>
            <a:lvl1pPr marL="0" indent="0" algn="ctr">
              <a:buNone/>
              <a:defRPr sz="5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97" name="Text Placeholder 4">
            <a:extLst>
              <a:ext uri="{FF2B5EF4-FFF2-40B4-BE49-F238E27FC236}">
                <a16:creationId xmlns:a16="http://schemas.microsoft.com/office/drawing/2014/main" id="{35ECEFDE-7E3D-4044-9165-912F5F1CF20B}"/>
              </a:ext>
            </a:extLst>
          </p:cNvPr>
          <p:cNvSpPr>
            <a:spLocks noGrp="1"/>
          </p:cNvSpPr>
          <p:nvPr>
            <p:ph type="body" sz="quarter" idx="76"/>
          </p:nvPr>
        </p:nvSpPr>
        <p:spPr>
          <a:xfrm>
            <a:off x="1608810" y="3009654"/>
            <a:ext cx="605565" cy="195232"/>
          </a:xfrm>
          <a:prstGeom prst="rect">
            <a:avLst/>
          </a:prstGeom>
        </p:spPr>
        <p:txBody>
          <a:bodyPr/>
          <a:lstStyle>
            <a:lvl1pPr marL="0" indent="0" algn="ctr">
              <a:buNone/>
              <a:defRPr sz="5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98" name="Text Placeholder 4">
            <a:extLst>
              <a:ext uri="{FF2B5EF4-FFF2-40B4-BE49-F238E27FC236}">
                <a16:creationId xmlns:a16="http://schemas.microsoft.com/office/drawing/2014/main" id="{0DF6FF0C-3DDB-DD42-8D58-A82D557D535F}"/>
              </a:ext>
            </a:extLst>
          </p:cNvPr>
          <p:cNvSpPr>
            <a:spLocks noGrp="1"/>
          </p:cNvSpPr>
          <p:nvPr>
            <p:ph type="body" sz="quarter" idx="77"/>
          </p:nvPr>
        </p:nvSpPr>
        <p:spPr>
          <a:xfrm>
            <a:off x="2330089" y="3009654"/>
            <a:ext cx="605565" cy="195232"/>
          </a:xfrm>
          <a:prstGeom prst="rect">
            <a:avLst/>
          </a:prstGeom>
        </p:spPr>
        <p:txBody>
          <a:bodyPr/>
          <a:lstStyle>
            <a:lvl1pPr marL="0" indent="0" algn="ctr">
              <a:buNone/>
              <a:defRPr sz="5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99" name="Text Placeholder 4">
            <a:extLst>
              <a:ext uri="{FF2B5EF4-FFF2-40B4-BE49-F238E27FC236}">
                <a16:creationId xmlns:a16="http://schemas.microsoft.com/office/drawing/2014/main" id="{A2C6A40C-EDEA-B247-B51A-6968684E2C09}"/>
              </a:ext>
            </a:extLst>
          </p:cNvPr>
          <p:cNvSpPr>
            <a:spLocks noGrp="1"/>
          </p:cNvSpPr>
          <p:nvPr>
            <p:ph type="body" sz="quarter" idx="78"/>
          </p:nvPr>
        </p:nvSpPr>
        <p:spPr>
          <a:xfrm>
            <a:off x="3058244" y="3010733"/>
            <a:ext cx="605565" cy="195232"/>
          </a:xfrm>
          <a:prstGeom prst="rect">
            <a:avLst/>
          </a:prstGeom>
        </p:spPr>
        <p:txBody>
          <a:bodyPr/>
          <a:lstStyle>
            <a:lvl1pPr marL="0" indent="0" algn="ctr">
              <a:buNone/>
              <a:defRPr sz="5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00" name="Text Placeholder 4">
            <a:extLst>
              <a:ext uri="{FF2B5EF4-FFF2-40B4-BE49-F238E27FC236}">
                <a16:creationId xmlns:a16="http://schemas.microsoft.com/office/drawing/2014/main" id="{DF32ED38-65F5-A847-83D1-21772DFC702A}"/>
              </a:ext>
            </a:extLst>
          </p:cNvPr>
          <p:cNvSpPr>
            <a:spLocks noGrp="1"/>
          </p:cNvSpPr>
          <p:nvPr>
            <p:ph type="body" sz="quarter" idx="79"/>
          </p:nvPr>
        </p:nvSpPr>
        <p:spPr>
          <a:xfrm>
            <a:off x="3779523" y="3010733"/>
            <a:ext cx="605565" cy="195232"/>
          </a:xfrm>
          <a:prstGeom prst="rect">
            <a:avLst/>
          </a:prstGeom>
        </p:spPr>
        <p:txBody>
          <a:bodyPr/>
          <a:lstStyle>
            <a:lvl1pPr marL="0" indent="0" algn="ctr">
              <a:buNone/>
              <a:defRPr sz="5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01" name="Text Placeholder 4">
            <a:extLst>
              <a:ext uri="{FF2B5EF4-FFF2-40B4-BE49-F238E27FC236}">
                <a16:creationId xmlns:a16="http://schemas.microsoft.com/office/drawing/2014/main" id="{F137D7A3-30F1-354F-8255-35FAC019EA8B}"/>
              </a:ext>
            </a:extLst>
          </p:cNvPr>
          <p:cNvSpPr>
            <a:spLocks noGrp="1"/>
          </p:cNvSpPr>
          <p:nvPr>
            <p:ph type="body" sz="quarter" idx="80"/>
          </p:nvPr>
        </p:nvSpPr>
        <p:spPr>
          <a:xfrm>
            <a:off x="4506442" y="3010165"/>
            <a:ext cx="605565" cy="195232"/>
          </a:xfrm>
          <a:prstGeom prst="rect">
            <a:avLst/>
          </a:prstGeom>
        </p:spPr>
        <p:txBody>
          <a:bodyPr/>
          <a:lstStyle>
            <a:lvl1pPr marL="0" indent="0" algn="ctr">
              <a:buNone/>
              <a:defRPr sz="5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02" name="Text Placeholder 4">
            <a:extLst>
              <a:ext uri="{FF2B5EF4-FFF2-40B4-BE49-F238E27FC236}">
                <a16:creationId xmlns:a16="http://schemas.microsoft.com/office/drawing/2014/main" id="{1812811C-6786-114D-9042-94106D934E60}"/>
              </a:ext>
            </a:extLst>
          </p:cNvPr>
          <p:cNvSpPr>
            <a:spLocks noGrp="1"/>
          </p:cNvSpPr>
          <p:nvPr>
            <p:ph type="body" sz="quarter" idx="81"/>
          </p:nvPr>
        </p:nvSpPr>
        <p:spPr>
          <a:xfrm>
            <a:off x="5227721" y="3010165"/>
            <a:ext cx="605565" cy="195232"/>
          </a:xfrm>
          <a:prstGeom prst="rect">
            <a:avLst/>
          </a:prstGeom>
        </p:spPr>
        <p:txBody>
          <a:bodyPr/>
          <a:lstStyle>
            <a:lvl1pPr marL="0" indent="0" algn="ctr">
              <a:buNone/>
              <a:defRPr sz="5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03" name="Text Placeholder 4">
            <a:extLst>
              <a:ext uri="{FF2B5EF4-FFF2-40B4-BE49-F238E27FC236}">
                <a16:creationId xmlns:a16="http://schemas.microsoft.com/office/drawing/2014/main" id="{44E23262-9B09-304B-A2FC-ECA82070D382}"/>
              </a:ext>
            </a:extLst>
          </p:cNvPr>
          <p:cNvSpPr>
            <a:spLocks noGrp="1"/>
          </p:cNvSpPr>
          <p:nvPr>
            <p:ph type="body" sz="quarter" idx="82"/>
          </p:nvPr>
        </p:nvSpPr>
        <p:spPr>
          <a:xfrm>
            <a:off x="5955876" y="3011244"/>
            <a:ext cx="605565" cy="195232"/>
          </a:xfrm>
          <a:prstGeom prst="rect">
            <a:avLst/>
          </a:prstGeom>
        </p:spPr>
        <p:txBody>
          <a:bodyPr/>
          <a:lstStyle>
            <a:lvl1pPr marL="0" indent="0" algn="ctr">
              <a:buNone/>
              <a:defRPr sz="5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04" name="Text Placeholder 4">
            <a:extLst>
              <a:ext uri="{FF2B5EF4-FFF2-40B4-BE49-F238E27FC236}">
                <a16:creationId xmlns:a16="http://schemas.microsoft.com/office/drawing/2014/main" id="{0EAE00D5-6963-1D4A-99D2-1C55CA801C94}"/>
              </a:ext>
            </a:extLst>
          </p:cNvPr>
          <p:cNvSpPr>
            <a:spLocks noGrp="1"/>
          </p:cNvSpPr>
          <p:nvPr>
            <p:ph type="body" sz="quarter" idx="83"/>
          </p:nvPr>
        </p:nvSpPr>
        <p:spPr>
          <a:xfrm>
            <a:off x="1605018" y="4121143"/>
            <a:ext cx="605565" cy="195232"/>
          </a:xfrm>
          <a:prstGeom prst="rect">
            <a:avLst/>
          </a:prstGeom>
        </p:spPr>
        <p:txBody>
          <a:bodyPr/>
          <a:lstStyle>
            <a:lvl1pPr marL="0" indent="0" algn="ctr">
              <a:buNone/>
              <a:defRPr sz="5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05" name="Text Placeholder 4">
            <a:extLst>
              <a:ext uri="{FF2B5EF4-FFF2-40B4-BE49-F238E27FC236}">
                <a16:creationId xmlns:a16="http://schemas.microsoft.com/office/drawing/2014/main" id="{F4345CFB-66EA-A848-BC1E-2531E4D2FC14}"/>
              </a:ext>
            </a:extLst>
          </p:cNvPr>
          <p:cNvSpPr>
            <a:spLocks noGrp="1"/>
          </p:cNvSpPr>
          <p:nvPr>
            <p:ph type="body" sz="quarter" idx="84"/>
          </p:nvPr>
        </p:nvSpPr>
        <p:spPr>
          <a:xfrm>
            <a:off x="2326297" y="4121143"/>
            <a:ext cx="605565" cy="195232"/>
          </a:xfrm>
          <a:prstGeom prst="rect">
            <a:avLst/>
          </a:prstGeom>
        </p:spPr>
        <p:txBody>
          <a:bodyPr/>
          <a:lstStyle>
            <a:lvl1pPr marL="0" indent="0" algn="ctr">
              <a:buNone/>
              <a:defRPr sz="5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06" name="Text Placeholder 4">
            <a:extLst>
              <a:ext uri="{FF2B5EF4-FFF2-40B4-BE49-F238E27FC236}">
                <a16:creationId xmlns:a16="http://schemas.microsoft.com/office/drawing/2014/main" id="{96FFF35C-20E8-BD4A-B8BA-C21500F5DD36}"/>
              </a:ext>
            </a:extLst>
          </p:cNvPr>
          <p:cNvSpPr>
            <a:spLocks noGrp="1"/>
          </p:cNvSpPr>
          <p:nvPr>
            <p:ph type="body" sz="quarter" idx="85"/>
          </p:nvPr>
        </p:nvSpPr>
        <p:spPr>
          <a:xfrm>
            <a:off x="3054452" y="4122222"/>
            <a:ext cx="605565" cy="195232"/>
          </a:xfrm>
          <a:prstGeom prst="rect">
            <a:avLst/>
          </a:prstGeom>
        </p:spPr>
        <p:txBody>
          <a:bodyPr/>
          <a:lstStyle>
            <a:lvl1pPr marL="0" indent="0" algn="ctr">
              <a:buNone/>
              <a:defRPr sz="5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07" name="Text Placeholder 4">
            <a:extLst>
              <a:ext uri="{FF2B5EF4-FFF2-40B4-BE49-F238E27FC236}">
                <a16:creationId xmlns:a16="http://schemas.microsoft.com/office/drawing/2014/main" id="{69D92C5D-AA0E-9144-B0BD-F7FC9EC6FA28}"/>
              </a:ext>
            </a:extLst>
          </p:cNvPr>
          <p:cNvSpPr>
            <a:spLocks noGrp="1"/>
          </p:cNvSpPr>
          <p:nvPr>
            <p:ph type="body" sz="quarter" idx="86"/>
          </p:nvPr>
        </p:nvSpPr>
        <p:spPr>
          <a:xfrm>
            <a:off x="6726590" y="3469909"/>
            <a:ext cx="2045933" cy="229106"/>
          </a:xfrm>
          <a:prstGeom prst="rect">
            <a:avLst/>
          </a:prstGeom>
        </p:spPr>
        <p:txBody>
          <a:bodyPr/>
          <a:lstStyle>
            <a:lvl1pPr marL="0" indent="0" algn="r">
              <a:buNone/>
              <a:defRPr sz="105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08" name="Text Placeholder 4">
            <a:extLst>
              <a:ext uri="{FF2B5EF4-FFF2-40B4-BE49-F238E27FC236}">
                <a16:creationId xmlns:a16="http://schemas.microsoft.com/office/drawing/2014/main" id="{9E462635-EFFC-254A-8991-71F2D22C9423}"/>
              </a:ext>
            </a:extLst>
          </p:cNvPr>
          <p:cNvSpPr>
            <a:spLocks noGrp="1"/>
          </p:cNvSpPr>
          <p:nvPr>
            <p:ph type="body" sz="quarter" idx="87"/>
          </p:nvPr>
        </p:nvSpPr>
        <p:spPr>
          <a:xfrm>
            <a:off x="6726590" y="3715633"/>
            <a:ext cx="2045933" cy="1044647"/>
          </a:xfrm>
          <a:prstGeom prst="rect">
            <a:avLst/>
          </a:prstGeom>
        </p:spPr>
        <p:txBody>
          <a:bodyPr/>
          <a:lstStyle>
            <a:lvl1pPr marL="0" indent="0" algn="r">
              <a:buNone/>
              <a:defRPr sz="105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Tree>
    <p:extLst>
      <p:ext uri="{BB962C8B-B14F-4D97-AF65-F5344CB8AC3E}">
        <p14:creationId xmlns:p14="http://schemas.microsoft.com/office/powerpoint/2010/main" val="17105824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con Center_1">
    <p:bg>
      <p:bgPr>
        <a:solidFill>
          <a:srgbClr val="00003A"/>
        </a:solidFill>
        <a:effectLst/>
      </p:bgPr>
    </p:bg>
    <p:spTree>
      <p:nvGrpSpPr>
        <p:cNvPr id="1" name=""/>
        <p:cNvGrpSpPr/>
        <p:nvPr/>
      </p:nvGrpSpPr>
      <p:grpSpPr>
        <a:xfrm>
          <a:off x="0" y="0"/>
          <a:ext cx="0" cy="0"/>
          <a:chOff x="0" y="0"/>
          <a:chExt cx="0" cy="0"/>
        </a:xfrm>
      </p:grpSpPr>
      <p:sp>
        <p:nvSpPr>
          <p:cNvPr id="33" name="Trapezium 32">
            <a:extLst>
              <a:ext uri="{FF2B5EF4-FFF2-40B4-BE49-F238E27FC236}">
                <a16:creationId xmlns:a16="http://schemas.microsoft.com/office/drawing/2014/main" id="{647850E7-2B30-0644-9961-ADC944A77B40}"/>
              </a:ext>
            </a:extLst>
          </p:cNvPr>
          <p:cNvSpPr/>
          <p:nvPr userDrawn="1"/>
        </p:nvSpPr>
        <p:spPr>
          <a:xfrm>
            <a:off x="3385386" y="3096851"/>
            <a:ext cx="2338509" cy="2245535"/>
          </a:xfrm>
          <a:prstGeom prst="trapezoid">
            <a:avLst/>
          </a:prstGeom>
          <a:gradFill>
            <a:gsLst>
              <a:gs pos="60000">
                <a:srgbClr val="00003A"/>
              </a:gs>
              <a:gs pos="0">
                <a:srgbClr val="C9FF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4" name="Trapezium 33">
            <a:extLst>
              <a:ext uri="{FF2B5EF4-FFF2-40B4-BE49-F238E27FC236}">
                <a16:creationId xmlns:a16="http://schemas.microsoft.com/office/drawing/2014/main" id="{2B6A9695-D5BF-8348-9531-574AF42D2A84}"/>
              </a:ext>
            </a:extLst>
          </p:cNvPr>
          <p:cNvSpPr/>
          <p:nvPr userDrawn="1"/>
        </p:nvSpPr>
        <p:spPr>
          <a:xfrm rot="10800000">
            <a:off x="3415342" y="-182092"/>
            <a:ext cx="2338509" cy="2245535"/>
          </a:xfrm>
          <a:prstGeom prst="trapezoid">
            <a:avLst/>
          </a:prstGeom>
          <a:gradFill>
            <a:gsLst>
              <a:gs pos="60000">
                <a:srgbClr val="00003A"/>
              </a:gs>
              <a:gs pos="0">
                <a:srgbClr val="C9FF8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2" name="Trapezium 31">
            <a:extLst>
              <a:ext uri="{FF2B5EF4-FFF2-40B4-BE49-F238E27FC236}">
                <a16:creationId xmlns:a16="http://schemas.microsoft.com/office/drawing/2014/main" id="{595B0640-1248-CC4C-9324-7AD6E1D13E6B}"/>
              </a:ext>
            </a:extLst>
          </p:cNvPr>
          <p:cNvSpPr/>
          <p:nvPr userDrawn="1"/>
        </p:nvSpPr>
        <p:spPr>
          <a:xfrm rot="5400000">
            <a:off x="1419217" y="1469645"/>
            <a:ext cx="2338509" cy="2245535"/>
          </a:xfrm>
          <a:prstGeom prst="trapezoid">
            <a:avLst/>
          </a:prstGeom>
          <a:gradFill>
            <a:gsLst>
              <a:gs pos="60000">
                <a:srgbClr val="00003A"/>
              </a:gs>
              <a:gs pos="0">
                <a:srgbClr val="29E7D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1" name="Trapezium 30">
            <a:extLst>
              <a:ext uri="{FF2B5EF4-FFF2-40B4-BE49-F238E27FC236}">
                <a16:creationId xmlns:a16="http://schemas.microsoft.com/office/drawing/2014/main" id="{8017A2C8-188E-D34A-931B-1D1F4002B453}"/>
              </a:ext>
            </a:extLst>
          </p:cNvPr>
          <p:cNvSpPr/>
          <p:nvPr userDrawn="1"/>
        </p:nvSpPr>
        <p:spPr>
          <a:xfrm rot="16200000">
            <a:off x="5386823" y="1469645"/>
            <a:ext cx="2338509" cy="2245535"/>
          </a:xfrm>
          <a:prstGeom prst="trapezoid">
            <a:avLst/>
          </a:prstGeom>
          <a:gradFill>
            <a:gsLst>
              <a:gs pos="60000">
                <a:srgbClr val="00003A"/>
              </a:gs>
              <a:gs pos="0">
                <a:srgbClr val="29E7D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6" name="Text Placeholder 4">
            <a:extLst>
              <a:ext uri="{FF2B5EF4-FFF2-40B4-BE49-F238E27FC236}">
                <a16:creationId xmlns:a16="http://schemas.microsoft.com/office/drawing/2014/main" id="{A353CEC0-9A3F-0B4C-BAF3-350D2DE813B5}"/>
              </a:ext>
            </a:extLst>
          </p:cNvPr>
          <p:cNvSpPr>
            <a:spLocks noGrp="1"/>
          </p:cNvSpPr>
          <p:nvPr>
            <p:ph type="body" sz="quarter" idx="15" hasCustomPrompt="1"/>
          </p:nvPr>
        </p:nvSpPr>
        <p:spPr>
          <a:xfrm>
            <a:off x="371476" y="848342"/>
            <a:ext cx="2725951" cy="324683"/>
          </a:xfrm>
          <a:prstGeom prst="rect">
            <a:avLst/>
          </a:prstGeom>
        </p:spPr>
        <p:txBody>
          <a:bodyPr/>
          <a:lstStyle>
            <a:lvl1pPr marL="0" indent="0">
              <a:buNone/>
              <a:defRPr sz="20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27" name="Text Placeholder 4">
            <a:extLst>
              <a:ext uri="{FF2B5EF4-FFF2-40B4-BE49-F238E27FC236}">
                <a16:creationId xmlns:a16="http://schemas.microsoft.com/office/drawing/2014/main" id="{6F445761-A4ED-2745-9814-E7D4D149552D}"/>
              </a:ext>
            </a:extLst>
          </p:cNvPr>
          <p:cNvSpPr>
            <a:spLocks noGrp="1"/>
          </p:cNvSpPr>
          <p:nvPr>
            <p:ph type="body" sz="quarter" idx="18" hasCustomPrompt="1"/>
          </p:nvPr>
        </p:nvSpPr>
        <p:spPr>
          <a:xfrm>
            <a:off x="371476" y="1253164"/>
            <a:ext cx="2725950" cy="200386"/>
          </a:xfrm>
          <a:prstGeom prst="rect">
            <a:avLst/>
          </a:prstGeom>
        </p:spPr>
        <p:txBody>
          <a:bodyPr/>
          <a:lstStyle>
            <a:lvl1pPr marL="0" indent="0">
              <a:buNone/>
              <a:defRPr sz="600" b="0" i="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Note</a:t>
            </a:r>
          </a:p>
        </p:txBody>
      </p:sp>
      <p:sp>
        <p:nvSpPr>
          <p:cNvPr id="28" name="Oval 27">
            <a:extLst>
              <a:ext uri="{FF2B5EF4-FFF2-40B4-BE49-F238E27FC236}">
                <a16:creationId xmlns:a16="http://schemas.microsoft.com/office/drawing/2014/main" id="{50A60148-3448-9C4D-AABC-8C185A34324B}"/>
              </a:ext>
            </a:extLst>
          </p:cNvPr>
          <p:cNvSpPr/>
          <p:nvPr userDrawn="1"/>
        </p:nvSpPr>
        <p:spPr>
          <a:xfrm>
            <a:off x="3392618" y="1408064"/>
            <a:ext cx="2338509" cy="2338509"/>
          </a:xfrm>
          <a:prstGeom prst="ellipse">
            <a:avLst/>
          </a:prstGeom>
          <a:solidFill>
            <a:srgbClr val="00003A"/>
          </a:solidFill>
          <a:ln>
            <a:solidFill>
              <a:srgbClr val="29E7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4">
            <a:extLst>
              <a:ext uri="{FF2B5EF4-FFF2-40B4-BE49-F238E27FC236}">
                <a16:creationId xmlns:a16="http://schemas.microsoft.com/office/drawing/2014/main" id="{B36B8EF5-53AE-EB4F-BDFF-3F2FBB77E4BD}"/>
              </a:ext>
            </a:extLst>
          </p:cNvPr>
          <p:cNvSpPr>
            <a:spLocks noGrp="1"/>
          </p:cNvSpPr>
          <p:nvPr>
            <p:ph type="body" sz="quarter" idx="19"/>
          </p:nvPr>
        </p:nvSpPr>
        <p:spPr>
          <a:xfrm>
            <a:off x="3468129" y="2070990"/>
            <a:ext cx="2174789" cy="1020491"/>
          </a:xfrm>
          <a:prstGeom prst="rect">
            <a:avLst/>
          </a:prstGeom>
        </p:spPr>
        <p:txBody>
          <a:bodyPr/>
          <a:lstStyle>
            <a:lvl1pPr marL="0" indent="0" algn="ctr">
              <a:buNone/>
              <a:defRPr sz="20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5" name="Picture Placeholder 9">
            <a:extLst>
              <a:ext uri="{FF2B5EF4-FFF2-40B4-BE49-F238E27FC236}">
                <a16:creationId xmlns:a16="http://schemas.microsoft.com/office/drawing/2014/main" id="{00DDAC64-1631-7843-A81A-5EF4CB02DF38}"/>
              </a:ext>
            </a:extLst>
          </p:cNvPr>
          <p:cNvSpPr>
            <a:spLocks noGrp="1"/>
          </p:cNvSpPr>
          <p:nvPr>
            <p:ph type="pic" sz="quarter" idx="45" hasCustomPrompt="1"/>
          </p:nvPr>
        </p:nvSpPr>
        <p:spPr>
          <a:xfrm>
            <a:off x="4268398" y="408374"/>
            <a:ext cx="632395" cy="528236"/>
          </a:xfrm>
          <a:prstGeom prst="rect">
            <a:avLst/>
          </a:prstGeom>
        </p:spPr>
        <p:txBody>
          <a:bodyPr/>
          <a:lstStyle>
            <a:lvl1pPr marL="0" indent="0">
              <a:buNone/>
              <a:defRPr>
                <a:solidFill>
                  <a:schemeClr val="bg1"/>
                </a:solidFill>
              </a:defRPr>
            </a:lvl1pPr>
          </a:lstStyle>
          <a:p>
            <a:r>
              <a:rPr lang="en-GB"/>
              <a:t>Icon</a:t>
            </a:r>
          </a:p>
        </p:txBody>
      </p:sp>
      <p:sp>
        <p:nvSpPr>
          <p:cNvPr id="36" name="Picture Placeholder 9">
            <a:extLst>
              <a:ext uri="{FF2B5EF4-FFF2-40B4-BE49-F238E27FC236}">
                <a16:creationId xmlns:a16="http://schemas.microsoft.com/office/drawing/2014/main" id="{7025898B-43D6-E941-9ADA-9B173066455F}"/>
              </a:ext>
            </a:extLst>
          </p:cNvPr>
          <p:cNvSpPr>
            <a:spLocks noGrp="1"/>
          </p:cNvSpPr>
          <p:nvPr>
            <p:ph type="pic" sz="quarter" idx="46" hasCustomPrompt="1"/>
          </p:nvPr>
        </p:nvSpPr>
        <p:spPr>
          <a:xfrm>
            <a:off x="4268397" y="3776671"/>
            <a:ext cx="632395" cy="528236"/>
          </a:xfrm>
          <a:prstGeom prst="rect">
            <a:avLst/>
          </a:prstGeom>
        </p:spPr>
        <p:txBody>
          <a:bodyPr/>
          <a:lstStyle>
            <a:lvl1pPr marL="0" indent="0">
              <a:buNone/>
              <a:defRPr>
                <a:solidFill>
                  <a:schemeClr val="bg1"/>
                </a:solidFill>
              </a:defRPr>
            </a:lvl1pPr>
          </a:lstStyle>
          <a:p>
            <a:r>
              <a:rPr lang="en-GB"/>
              <a:t>Icon</a:t>
            </a:r>
          </a:p>
        </p:txBody>
      </p:sp>
      <p:sp>
        <p:nvSpPr>
          <p:cNvPr id="37" name="Picture Placeholder 9">
            <a:extLst>
              <a:ext uri="{FF2B5EF4-FFF2-40B4-BE49-F238E27FC236}">
                <a16:creationId xmlns:a16="http://schemas.microsoft.com/office/drawing/2014/main" id="{404B2D18-508A-C043-ABAF-D095E24DF3D7}"/>
              </a:ext>
            </a:extLst>
          </p:cNvPr>
          <p:cNvSpPr>
            <a:spLocks noGrp="1"/>
          </p:cNvSpPr>
          <p:nvPr>
            <p:ph type="pic" sz="quarter" idx="47" hasCustomPrompt="1"/>
          </p:nvPr>
        </p:nvSpPr>
        <p:spPr>
          <a:xfrm>
            <a:off x="5992646" y="2070990"/>
            <a:ext cx="632395" cy="528236"/>
          </a:xfrm>
          <a:prstGeom prst="rect">
            <a:avLst/>
          </a:prstGeom>
        </p:spPr>
        <p:txBody>
          <a:bodyPr/>
          <a:lstStyle>
            <a:lvl1pPr marL="0" indent="0">
              <a:buNone/>
              <a:defRPr>
                <a:solidFill>
                  <a:schemeClr val="bg1"/>
                </a:solidFill>
              </a:defRPr>
            </a:lvl1pPr>
          </a:lstStyle>
          <a:p>
            <a:r>
              <a:rPr lang="en-GB"/>
              <a:t>Icon</a:t>
            </a:r>
          </a:p>
        </p:txBody>
      </p:sp>
      <p:sp>
        <p:nvSpPr>
          <p:cNvPr id="38" name="Picture Placeholder 9">
            <a:extLst>
              <a:ext uri="{FF2B5EF4-FFF2-40B4-BE49-F238E27FC236}">
                <a16:creationId xmlns:a16="http://schemas.microsoft.com/office/drawing/2014/main" id="{5ED463E2-BF49-3941-A07A-5D2A270A1AC6}"/>
              </a:ext>
            </a:extLst>
          </p:cNvPr>
          <p:cNvSpPr>
            <a:spLocks noGrp="1"/>
          </p:cNvSpPr>
          <p:nvPr>
            <p:ph type="pic" sz="quarter" idx="48" hasCustomPrompt="1"/>
          </p:nvPr>
        </p:nvSpPr>
        <p:spPr>
          <a:xfrm>
            <a:off x="2508042" y="2070990"/>
            <a:ext cx="632395" cy="528236"/>
          </a:xfrm>
          <a:prstGeom prst="rect">
            <a:avLst/>
          </a:prstGeom>
        </p:spPr>
        <p:txBody>
          <a:bodyPr/>
          <a:lstStyle>
            <a:lvl1pPr marL="0" indent="0">
              <a:buNone/>
              <a:defRPr>
                <a:solidFill>
                  <a:schemeClr val="bg1"/>
                </a:solidFill>
              </a:defRPr>
            </a:lvl1pPr>
          </a:lstStyle>
          <a:p>
            <a:r>
              <a:rPr lang="en-GB"/>
              <a:t>Icon</a:t>
            </a:r>
          </a:p>
        </p:txBody>
      </p:sp>
      <p:sp>
        <p:nvSpPr>
          <p:cNvPr id="39" name="Text Placeholder 4">
            <a:extLst>
              <a:ext uri="{FF2B5EF4-FFF2-40B4-BE49-F238E27FC236}">
                <a16:creationId xmlns:a16="http://schemas.microsoft.com/office/drawing/2014/main" id="{00EB9B51-04C2-1442-8B7B-88EDE18603E7}"/>
              </a:ext>
            </a:extLst>
          </p:cNvPr>
          <p:cNvSpPr>
            <a:spLocks noGrp="1"/>
          </p:cNvSpPr>
          <p:nvPr>
            <p:ph type="body" sz="quarter" idx="49"/>
          </p:nvPr>
        </p:nvSpPr>
        <p:spPr>
          <a:xfrm>
            <a:off x="3994523" y="958465"/>
            <a:ext cx="1154953" cy="148668"/>
          </a:xfrm>
          <a:prstGeom prst="rect">
            <a:avLst/>
          </a:prstGeom>
        </p:spPr>
        <p:txBody>
          <a:bodyPr/>
          <a:lstStyle>
            <a:lvl1pPr marL="0" indent="0" algn="ctr">
              <a:buNone/>
              <a:defRPr sz="7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40" name="Text Placeholder 4">
            <a:extLst>
              <a:ext uri="{FF2B5EF4-FFF2-40B4-BE49-F238E27FC236}">
                <a16:creationId xmlns:a16="http://schemas.microsoft.com/office/drawing/2014/main" id="{272F2865-EA40-6443-B5BB-C5A76C8AC271}"/>
              </a:ext>
            </a:extLst>
          </p:cNvPr>
          <p:cNvSpPr>
            <a:spLocks noGrp="1"/>
          </p:cNvSpPr>
          <p:nvPr>
            <p:ph type="body" sz="quarter" idx="50"/>
          </p:nvPr>
        </p:nvSpPr>
        <p:spPr>
          <a:xfrm>
            <a:off x="3986285" y="1123555"/>
            <a:ext cx="1163191" cy="268450"/>
          </a:xfrm>
          <a:prstGeom prst="rect">
            <a:avLst/>
          </a:prstGeom>
        </p:spPr>
        <p:txBody>
          <a:bodyPr/>
          <a:lstStyle>
            <a:lvl1pPr marL="0" indent="0" algn="ctr">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41" name="Text Placeholder 4">
            <a:extLst>
              <a:ext uri="{FF2B5EF4-FFF2-40B4-BE49-F238E27FC236}">
                <a16:creationId xmlns:a16="http://schemas.microsoft.com/office/drawing/2014/main" id="{F673A8F8-11B7-794F-AA01-7297E643C7DF}"/>
              </a:ext>
            </a:extLst>
          </p:cNvPr>
          <p:cNvSpPr>
            <a:spLocks noGrp="1"/>
          </p:cNvSpPr>
          <p:nvPr>
            <p:ph type="body" sz="quarter" idx="51"/>
          </p:nvPr>
        </p:nvSpPr>
        <p:spPr>
          <a:xfrm>
            <a:off x="5738359" y="2614319"/>
            <a:ext cx="1154953" cy="148668"/>
          </a:xfrm>
          <a:prstGeom prst="rect">
            <a:avLst/>
          </a:prstGeom>
        </p:spPr>
        <p:txBody>
          <a:bodyPr/>
          <a:lstStyle>
            <a:lvl1pPr marL="0" indent="0" algn="ctr">
              <a:buNone/>
              <a:defRPr sz="7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42" name="Text Placeholder 4">
            <a:extLst>
              <a:ext uri="{FF2B5EF4-FFF2-40B4-BE49-F238E27FC236}">
                <a16:creationId xmlns:a16="http://schemas.microsoft.com/office/drawing/2014/main" id="{9EADD2A4-263D-D44F-8402-2E377133B206}"/>
              </a:ext>
            </a:extLst>
          </p:cNvPr>
          <p:cNvSpPr>
            <a:spLocks noGrp="1"/>
          </p:cNvSpPr>
          <p:nvPr>
            <p:ph type="body" sz="quarter" idx="52"/>
          </p:nvPr>
        </p:nvSpPr>
        <p:spPr>
          <a:xfrm>
            <a:off x="5730121" y="2779409"/>
            <a:ext cx="1163191" cy="268450"/>
          </a:xfrm>
          <a:prstGeom prst="rect">
            <a:avLst/>
          </a:prstGeom>
        </p:spPr>
        <p:txBody>
          <a:bodyPr/>
          <a:lstStyle>
            <a:lvl1pPr marL="0" indent="0" algn="ctr">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43" name="Text Placeholder 4">
            <a:extLst>
              <a:ext uri="{FF2B5EF4-FFF2-40B4-BE49-F238E27FC236}">
                <a16:creationId xmlns:a16="http://schemas.microsoft.com/office/drawing/2014/main" id="{0CFAC8C0-5710-D447-889F-E0B26D9EA455}"/>
              </a:ext>
            </a:extLst>
          </p:cNvPr>
          <p:cNvSpPr>
            <a:spLocks noGrp="1"/>
          </p:cNvSpPr>
          <p:nvPr>
            <p:ph type="body" sz="quarter" idx="53"/>
          </p:nvPr>
        </p:nvSpPr>
        <p:spPr>
          <a:xfrm>
            <a:off x="4002761" y="4331139"/>
            <a:ext cx="1154953" cy="148668"/>
          </a:xfrm>
          <a:prstGeom prst="rect">
            <a:avLst/>
          </a:prstGeom>
        </p:spPr>
        <p:txBody>
          <a:bodyPr/>
          <a:lstStyle>
            <a:lvl1pPr marL="0" indent="0" algn="ctr">
              <a:buNone/>
              <a:defRPr sz="7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44" name="Text Placeholder 4">
            <a:extLst>
              <a:ext uri="{FF2B5EF4-FFF2-40B4-BE49-F238E27FC236}">
                <a16:creationId xmlns:a16="http://schemas.microsoft.com/office/drawing/2014/main" id="{970F24A8-5246-EB48-A1C5-76B47A3C268D}"/>
              </a:ext>
            </a:extLst>
          </p:cNvPr>
          <p:cNvSpPr>
            <a:spLocks noGrp="1"/>
          </p:cNvSpPr>
          <p:nvPr>
            <p:ph type="body" sz="quarter" idx="54"/>
          </p:nvPr>
        </p:nvSpPr>
        <p:spPr>
          <a:xfrm>
            <a:off x="3994523" y="4496229"/>
            <a:ext cx="1163191" cy="268450"/>
          </a:xfrm>
          <a:prstGeom prst="rect">
            <a:avLst/>
          </a:prstGeom>
        </p:spPr>
        <p:txBody>
          <a:bodyPr/>
          <a:lstStyle>
            <a:lvl1pPr marL="0" indent="0" algn="ctr">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45" name="Text Placeholder 4">
            <a:extLst>
              <a:ext uri="{FF2B5EF4-FFF2-40B4-BE49-F238E27FC236}">
                <a16:creationId xmlns:a16="http://schemas.microsoft.com/office/drawing/2014/main" id="{38D2EDC1-A280-E344-90EC-AF21E06356EE}"/>
              </a:ext>
            </a:extLst>
          </p:cNvPr>
          <p:cNvSpPr>
            <a:spLocks noGrp="1"/>
          </p:cNvSpPr>
          <p:nvPr>
            <p:ph type="body" sz="quarter" idx="55"/>
          </p:nvPr>
        </p:nvSpPr>
        <p:spPr>
          <a:xfrm>
            <a:off x="2229041" y="2614319"/>
            <a:ext cx="1154953" cy="148668"/>
          </a:xfrm>
          <a:prstGeom prst="rect">
            <a:avLst/>
          </a:prstGeom>
        </p:spPr>
        <p:txBody>
          <a:bodyPr/>
          <a:lstStyle>
            <a:lvl1pPr marL="0" indent="0" algn="ctr">
              <a:buNone/>
              <a:defRPr sz="7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46" name="Text Placeholder 4">
            <a:extLst>
              <a:ext uri="{FF2B5EF4-FFF2-40B4-BE49-F238E27FC236}">
                <a16:creationId xmlns:a16="http://schemas.microsoft.com/office/drawing/2014/main" id="{D3B22F86-DD95-3D43-8556-B83FA9AFD6A5}"/>
              </a:ext>
            </a:extLst>
          </p:cNvPr>
          <p:cNvSpPr>
            <a:spLocks noGrp="1"/>
          </p:cNvSpPr>
          <p:nvPr>
            <p:ph type="body" sz="quarter" idx="56"/>
          </p:nvPr>
        </p:nvSpPr>
        <p:spPr>
          <a:xfrm>
            <a:off x="2220803" y="2779409"/>
            <a:ext cx="1163191" cy="268450"/>
          </a:xfrm>
          <a:prstGeom prst="rect">
            <a:avLst/>
          </a:prstGeom>
        </p:spPr>
        <p:txBody>
          <a:bodyPr/>
          <a:lstStyle>
            <a:lvl1pPr marL="0" indent="0" algn="ctr">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Tree>
    <p:extLst>
      <p:ext uri="{BB962C8B-B14F-4D97-AF65-F5344CB8AC3E}">
        <p14:creationId xmlns:p14="http://schemas.microsoft.com/office/powerpoint/2010/main" val="42346503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ircle Graph">
    <p:bg>
      <p:bgPr>
        <a:solidFill>
          <a:srgbClr val="00003A"/>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167F0A5-4B60-3A41-95ED-CA458E9D7290}"/>
              </a:ext>
            </a:extLst>
          </p:cNvPr>
          <p:cNvCxnSpPr/>
          <p:nvPr userDrawn="1"/>
        </p:nvCxnSpPr>
        <p:spPr>
          <a:xfrm>
            <a:off x="0" y="2523744"/>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E11DF512-1BCE-C14E-994C-F67DBD26EFF2}"/>
              </a:ext>
            </a:extLst>
          </p:cNvPr>
          <p:cNvGrpSpPr/>
          <p:nvPr userDrawn="1"/>
        </p:nvGrpSpPr>
        <p:grpSpPr>
          <a:xfrm>
            <a:off x="5755962" y="1753505"/>
            <a:ext cx="1592680" cy="1592680"/>
            <a:chOff x="1723544" y="2016478"/>
            <a:chExt cx="1592680" cy="1592680"/>
          </a:xfrm>
        </p:grpSpPr>
        <p:sp>
          <p:nvSpPr>
            <p:cNvPr id="36" name="Oval 35">
              <a:extLst>
                <a:ext uri="{FF2B5EF4-FFF2-40B4-BE49-F238E27FC236}">
                  <a16:creationId xmlns:a16="http://schemas.microsoft.com/office/drawing/2014/main" id="{5EB32C4C-5929-9542-90E9-B1EA46F349FC}"/>
                </a:ext>
              </a:extLst>
            </p:cNvPr>
            <p:cNvSpPr/>
            <p:nvPr userDrawn="1"/>
          </p:nvSpPr>
          <p:spPr>
            <a:xfrm>
              <a:off x="1723544" y="2016478"/>
              <a:ext cx="1592680" cy="1592680"/>
            </a:xfrm>
            <a:prstGeom prst="ellipse">
              <a:avLst/>
            </a:prstGeom>
            <a:solidFill>
              <a:srgbClr val="C9F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7" name="Oval 36">
              <a:extLst>
                <a:ext uri="{FF2B5EF4-FFF2-40B4-BE49-F238E27FC236}">
                  <a16:creationId xmlns:a16="http://schemas.microsoft.com/office/drawing/2014/main" id="{79DA8709-B6B3-F342-B066-7B411BEBA36B}"/>
                </a:ext>
              </a:extLst>
            </p:cNvPr>
            <p:cNvSpPr/>
            <p:nvPr userDrawn="1"/>
          </p:nvSpPr>
          <p:spPr>
            <a:xfrm>
              <a:off x="1805064" y="2097998"/>
              <a:ext cx="1429639" cy="1429639"/>
            </a:xfrm>
            <a:prstGeom prst="ellipse">
              <a:avLst/>
            </a:prstGeom>
            <a:solidFill>
              <a:srgbClr val="000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grpSp>
      <p:grpSp>
        <p:nvGrpSpPr>
          <p:cNvPr id="32" name="Group 31">
            <a:extLst>
              <a:ext uri="{FF2B5EF4-FFF2-40B4-BE49-F238E27FC236}">
                <a16:creationId xmlns:a16="http://schemas.microsoft.com/office/drawing/2014/main" id="{66454DF4-43E6-554D-91C3-7875F0D8B20E}"/>
              </a:ext>
            </a:extLst>
          </p:cNvPr>
          <p:cNvGrpSpPr/>
          <p:nvPr userDrawn="1"/>
        </p:nvGrpSpPr>
        <p:grpSpPr>
          <a:xfrm>
            <a:off x="3701816" y="1753505"/>
            <a:ext cx="1592680" cy="1592680"/>
            <a:chOff x="1723544" y="2016478"/>
            <a:chExt cx="1592680" cy="1592680"/>
          </a:xfrm>
        </p:grpSpPr>
        <p:sp>
          <p:nvSpPr>
            <p:cNvPr id="33" name="Oval 32">
              <a:extLst>
                <a:ext uri="{FF2B5EF4-FFF2-40B4-BE49-F238E27FC236}">
                  <a16:creationId xmlns:a16="http://schemas.microsoft.com/office/drawing/2014/main" id="{30ECF806-1E41-2D4C-9F29-841F1D30A7B5}"/>
                </a:ext>
              </a:extLst>
            </p:cNvPr>
            <p:cNvSpPr/>
            <p:nvPr userDrawn="1"/>
          </p:nvSpPr>
          <p:spPr>
            <a:xfrm>
              <a:off x="1723544" y="2016478"/>
              <a:ext cx="1592680" cy="1592680"/>
            </a:xfrm>
            <a:prstGeom prst="ellipse">
              <a:avLst/>
            </a:prstGeom>
            <a:solidFill>
              <a:srgbClr val="C9F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4" name="Oval 33">
              <a:extLst>
                <a:ext uri="{FF2B5EF4-FFF2-40B4-BE49-F238E27FC236}">
                  <a16:creationId xmlns:a16="http://schemas.microsoft.com/office/drawing/2014/main" id="{29A28828-D3E4-7642-A42D-5D03B3C816F0}"/>
                </a:ext>
              </a:extLst>
            </p:cNvPr>
            <p:cNvSpPr/>
            <p:nvPr userDrawn="1"/>
          </p:nvSpPr>
          <p:spPr>
            <a:xfrm>
              <a:off x="1805064" y="2097998"/>
              <a:ext cx="1429639" cy="1429639"/>
            </a:xfrm>
            <a:prstGeom prst="ellipse">
              <a:avLst/>
            </a:prstGeom>
            <a:solidFill>
              <a:srgbClr val="000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grpSp>
      <p:sp>
        <p:nvSpPr>
          <p:cNvPr id="27" name="Text Placeholder 4">
            <a:extLst>
              <a:ext uri="{FF2B5EF4-FFF2-40B4-BE49-F238E27FC236}">
                <a16:creationId xmlns:a16="http://schemas.microsoft.com/office/drawing/2014/main" id="{32ED0FC4-E82D-634B-814A-EF425644A99C}"/>
              </a:ext>
            </a:extLst>
          </p:cNvPr>
          <p:cNvSpPr>
            <a:spLocks noGrp="1"/>
          </p:cNvSpPr>
          <p:nvPr>
            <p:ph type="body" sz="quarter" idx="15" hasCustomPrompt="1"/>
          </p:nvPr>
        </p:nvSpPr>
        <p:spPr>
          <a:xfrm>
            <a:off x="371476" y="848342"/>
            <a:ext cx="3510487" cy="324683"/>
          </a:xfrm>
          <a:prstGeom prst="rect">
            <a:avLst/>
          </a:prstGeom>
        </p:spPr>
        <p:txBody>
          <a:bodyPr/>
          <a:lstStyle>
            <a:lvl1pPr marL="0" indent="0">
              <a:buNone/>
              <a:defRPr sz="20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28" name="Text Placeholder 4">
            <a:extLst>
              <a:ext uri="{FF2B5EF4-FFF2-40B4-BE49-F238E27FC236}">
                <a16:creationId xmlns:a16="http://schemas.microsoft.com/office/drawing/2014/main" id="{CC2029B8-8F2D-DE4F-AF20-3E4D5C5F6165}"/>
              </a:ext>
            </a:extLst>
          </p:cNvPr>
          <p:cNvSpPr>
            <a:spLocks noGrp="1"/>
          </p:cNvSpPr>
          <p:nvPr>
            <p:ph type="body" sz="quarter" idx="18" hasCustomPrompt="1"/>
          </p:nvPr>
        </p:nvSpPr>
        <p:spPr>
          <a:xfrm>
            <a:off x="371476" y="1253164"/>
            <a:ext cx="3510486" cy="200386"/>
          </a:xfrm>
          <a:prstGeom prst="rect">
            <a:avLst/>
          </a:prstGeom>
        </p:spPr>
        <p:txBody>
          <a:bodyPr/>
          <a:lstStyle>
            <a:lvl1pPr marL="0" indent="0">
              <a:buNone/>
              <a:defRPr sz="600" b="0" i="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Note</a:t>
            </a:r>
          </a:p>
        </p:txBody>
      </p:sp>
      <p:sp>
        <p:nvSpPr>
          <p:cNvPr id="2" name="Oval 1">
            <a:extLst>
              <a:ext uri="{FF2B5EF4-FFF2-40B4-BE49-F238E27FC236}">
                <a16:creationId xmlns:a16="http://schemas.microsoft.com/office/drawing/2014/main" id="{9E0E9D3D-236E-F04B-B1D8-91A30C690FCD}"/>
              </a:ext>
            </a:extLst>
          </p:cNvPr>
          <p:cNvSpPr/>
          <p:nvPr userDrawn="1"/>
        </p:nvSpPr>
        <p:spPr>
          <a:xfrm>
            <a:off x="1652425" y="1753505"/>
            <a:ext cx="1592680" cy="1592680"/>
          </a:xfrm>
          <a:prstGeom prst="ellipse">
            <a:avLst/>
          </a:prstGeom>
          <a:solidFill>
            <a:srgbClr val="C9F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59" name="Oval 58">
            <a:extLst>
              <a:ext uri="{FF2B5EF4-FFF2-40B4-BE49-F238E27FC236}">
                <a16:creationId xmlns:a16="http://schemas.microsoft.com/office/drawing/2014/main" id="{77B99CD1-E2EB-8343-9B92-40C9AFFEE908}"/>
              </a:ext>
            </a:extLst>
          </p:cNvPr>
          <p:cNvSpPr/>
          <p:nvPr userDrawn="1"/>
        </p:nvSpPr>
        <p:spPr>
          <a:xfrm>
            <a:off x="1733945" y="1835025"/>
            <a:ext cx="1429639" cy="1429639"/>
          </a:xfrm>
          <a:prstGeom prst="ellipse">
            <a:avLst/>
          </a:prstGeom>
          <a:solidFill>
            <a:srgbClr val="000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6" name="Picture Placeholder 9">
            <a:extLst>
              <a:ext uri="{FF2B5EF4-FFF2-40B4-BE49-F238E27FC236}">
                <a16:creationId xmlns:a16="http://schemas.microsoft.com/office/drawing/2014/main" id="{A6441085-3EC5-3F48-B8E2-FB5135788499}"/>
              </a:ext>
            </a:extLst>
          </p:cNvPr>
          <p:cNvSpPr>
            <a:spLocks noGrp="1"/>
          </p:cNvSpPr>
          <p:nvPr userDrawn="1">
            <p:ph type="pic" sz="quarter" idx="48" hasCustomPrompt="1"/>
          </p:nvPr>
        </p:nvSpPr>
        <p:spPr>
          <a:xfrm>
            <a:off x="2023573" y="2154311"/>
            <a:ext cx="837795" cy="799826"/>
          </a:xfrm>
          <a:prstGeom prst="rect">
            <a:avLst/>
          </a:prstGeom>
        </p:spPr>
        <p:txBody>
          <a:bodyPr/>
          <a:lstStyle>
            <a:lvl1pPr marL="0" indent="0">
              <a:buNone/>
              <a:defRPr>
                <a:solidFill>
                  <a:schemeClr val="bg1"/>
                </a:solidFill>
              </a:defRPr>
            </a:lvl1pPr>
          </a:lstStyle>
          <a:p>
            <a:r>
              <a:rPr lang="en-GB"/>
              <a:t>Icon</a:t>
            </a:r>
          </a:p>
        </p:txBody>
      </p:sp>
      <p:sp>
        <p:nvSpPr>
          <p:cNvPr id="67" name="Picture Placeholder 9">
            <a:extLst>
              <a:ext uri="{FF2B5EF4-FFF2-40B4-BE49-F238E27FC236}">
                <a16:creationId xmlns:a16="http://schemas.microsoft.com/office/drawing/2014/main" id="{2F2B31D1-A6CE-824C-8A24-3DC689B7D513}"/>
              </a:ext>
            </a:extLst>
          </p:cNvPr>
          <p:cNvSpPr>
            <a:spLocks noGrp="1"/>
          </p:cNvSpPr>
          <p:nvPr userDrawn="1">
            <p:ph type="pic" sz="quarter" idx="49" hasCustomPrompt="1"/>
          </p:nvPr>
        </p:nvSpPr>
        <p:spPr>
          <a:xfrm>
            <a:off x="4081984" y="2159906"/>
            <a:ext cx="837795" cy="799826"/>
          </a:xfrm>
          <a:prstGeom prst="rect">
            <a:avLst/>
          </a:prstGeom>
        </p:spPr>
        <p:txBody>
          <a:bodyPr/>
          <a:lstStyle>
            <a:lvl1pPr marL="0" indent="0">
              <a:buNone/>
              <a:defRPr>
                <a:solidFill>
                  <a:schemeClr val="bg1"/>
                </a:solidFill>
              </a:defRPr>
            </a:lvl1pPr>
          </a:lstStyle>
          <a:p>
            <a:r>
              <a:rPr lang="en-GB"/>
              <a:t>Icon</a:t>
            </a:r>
          </a:p>
        </p:txBody>
      </p:sp>
      <p:sp>
        <p:nvSpPr>
          <p:cNvPr id="68" name="Picture Placeholder 9">
            <a:extLst>
              <a:ext uri="{FF2B5EF4-FFF2-40B4-BE49-F238E27FC236}">
                <a16:creationId xmlns:a16="http://schemas.microsoft.com/office/drawing/2014/main" id="{0205414E-B84F-5F4A-A838-212F39265248}"/>
              </a:ext>
            </a:extLst>
          </p:cNvPr>
          <p:cNvSpPr>
            <a:spLocks noGrp="1"/>
          </p:cNvSpPr>
          <p:nvPr userDrawn="1">
            <p:ph type="pic" sz="quarter" idx="50" hasCustomPrompt="1"/>
          </p:nvPr>
        </p:nvSpPr>
        <p:spPr>
          <a:xfrm>
            <a:off x="6133405" y="2159906"/>
            <a:ext cx="837795" cy="799826"/>
          </a:xfrm>
          <a:prstGeom prst="rect">
            <a:avLst/>
          </a:prstGeom>
        </p:spPr>
        <p:txBody>
          <a:bodyPr/>
          <a:lstStyle>
            <a:lvl1pPr marL="0" indent="0">
              <a:buNone/>
              <a:defRPr>
                <a:solidFill>
                  <a:schemeClr val="bg1"/>
                </a:solidFill>
              </a:defRPr>
            </a:lvl1pPr>
          </a:lstStyle>
          <a:p>
            <a:r>
              <a:rPr lang="en-GB"/>
              <a:t>Icon</a:t>
            </a:r>
          </a:p>
        </p:txBody>
      </p:sp>
      <p:sp>
        <p:nvSpPr>
          <p:cNvPr id="69" name="Text Placeholder 4">
            <a:extLst>
              <a:ext uri="{FF2B5EF4-FFF2-40B4-BE49-F238E27FC236}">
                <a16:creationId xmlns:a16="http://schemas.microsoft.com/office/drawing/2014/main" id="{5B073F2F-F52E-1349-8EA0-13119EAA122F}"/>
              </a:ext>
            </a:extLst>
          </p:cNvPr>
          <p:cNvSpPr>
            <a:spLocks noGrp="1"/>
          </p:cNvSpPr>
          <p:nvPr userDrawn="1">
            <p:ph type="body" sz="quarter" idx="46"/>
          </p:nvPr>
        </p:nvSpPr>
        <p:spPr>
          <a:xfrm>
            <a:off x="1840610" y="3425540"/>
            <a:ext cx="1154953" cy="148668"/>
          </a:xfrm>
          <a:prstGeom prst="rect">
            <a:avLst/>
          </a:prstGeom>
        </p:spPr>
        <p:txBody>
          <a:bodyPr/>
          <a:lstStyle>
            <a:lvl1pPr marL="0" indent="0" algn="ctr">
              <a:buNone/>
              <a:defRPr sz="7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70" name="Text Placeholder 4">
            <a:extLst>
              <a:ext uri="{FF2B5EF4-FFF2-40B4-BE49-F238E27FC236}">
                <a16:creationId xmlns:a16="http://schemas.microsoft.com/office/drawing/2014/main" id="{AA6F6EAA-C676-3549-B713-895F309075A2}"/>
              </a:ext>
            </a:extLst>
          </p:cNvPr>
          <p:cNvSpPr>
            <a:spLocks noGrp="1"/>
          </p:cNvSpPr>
          <p:nvPr userDrawn="1">
            <p:ph type="body" sz="quarter" idx="47"/>
          </p:nvPr>
        </p:nvSpPr>
        <p:spPr>
          <a:xfrm>
            <a:off x="1840610" y="3590630"/>
            <a:ext cx="1154953" cy="268450"/>
          </a:xfrm>
          <a:prstGeom prst="rect">
            <a:avLst/>
          </a:prstGeom>
        </p:spPr>
        <p:txBody>
          <a:bodyPr/>
          <a:lstStyle>
            <a:lvl1pPr marL="0" indent="0" algn="ctr">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71" name="Text Placeholder 4">
            <a:extLst>
              <a:ext uri="{FF2B5EF4-FFF2-40B4-BE49-F238E27FC236}">
                <a16:creationId xmlns:a16="http://schemas.microsoft.com/office/drawing/2014/main" id="{D1587C84-6F30-6847-8192-092D96758465}"/>
              </a:ext>
            </a:extLst>
          </p:cNvPr>
          <p:cNvSpPr>
            <a:spLocks noGrp="1"/>
          </p:cNvSpPr>
          <p:nvPr userDrawn="1">
            <p:ph type="body" sz="quarter" idx="51"/>
          </p:nvPr>
        </p:nvSpPr>
        <p:spPr>
          <a:xfrm>
            <a:off x="3920680" y="3425540"/>
            <a:ext cx="1154953" cy="148668"/>
          </a:xfrm>
          <a:prstGeom prst="rect">
            <a:avLst/>
          </a:prstGeom>
        </p:spPr>
        <p:txBody>
          <a:bodyPr/>
          <a:lstStyle>
            <a:lvl1pPr marL="0" indent="0" algn="ctr">
              <a:buNone/>
              <a:defRPr sz="7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72" name="Text Placeholder 4">
            <a:extLst>
              <a:ext uri="{FF2B5EF4-FFF2-40B4-BE49-F238E27FC236}">
                <a16:creationId xmlns:a16="http://schemas.microsoft.com/office/drawing/2014/main" id="{EA2DE2AC-A5FB-FA40-91BD-B95CF24B6780}"/>
              </a:ext>
            </a:extLst>
          </p:cNvPr>
          <p:cNvSpPr>
            <a:spLocks noGrp="1"/>
          </p:cNvSpPr>
          <p:nvPr userDrawn="1">
            <p:ph type="body" sz="quarter" idx="52"/>
          </p:nvPr>
        </p:nvSpPr>
        <p:spPr>
          <a:xfrm>
            <a:off x="3920680" y="3590630"/>
            <a:ext cx="1154953" cy="268450"/>
          </a:xfrm>
          <a:prstGeom prst="rect">
            <a:avLst/>
          </a:prstGeom>
        </p:spPr>
        <p:txBody>
          <a:bodyPr/>
          <a:lstStyle>
            <a:lvl1pPr marL="0" indent="0" algn="ctr">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73" name="Text Placeholder 4">
            <a:extLst>
              <a:ext uri="{FF2B5EF4-FFF2-40B4-BE49-F238E27FC236}">
                <a16:creationId xmlns:a16="http://schemas.microsoft.com/office/drawing/2014/main" id="{8FCD3BA0-1454-7B4D-8EC5-38F9D468FCD9}"/>
              </a:ext>
            </a:extLst>
          </p:cNvPr>
          <p:cNvSpPr>
            <a:spLocks noGrp="1"/>
          </p:cNvSpPr>
          <p:nvPr userDrawn="1">
            <p:ph type="body" sz="quarter" idx="53"/>
          </p:nvPr>
        </p:nvSpPr>
        <p:spPr>
          <a:xfrm>
            <a:off x="5995265" y="3425540"/>
            <a:ext cx="1154953" cy="148668"/>
          </a:xfrm>
          <a:prstGeom prst="rect">
            <a:avLst/>
          </a:prstGeom>
        </p:spPr>
        <p:txBody>
          <a:bodyPr/>
          <a:lstStyle>
            <a:lvl1pPr marL="0" indent="0" algn="ctr">
              <a:buNone/>
              <a:defRPr sz="7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74" name="Text Placeholder 4">
            <a:extLst>
              <a:ext uri="{FF2B5EF4-FFF2-40B4-BE49-F238E27FC236}">
                <a16:creationId xmlns:a16="http://schemas.microsoft.com/office/drawing/2014/main" id="{7CFFDBC5-6E32-C346-9AF0-AFF6AF9770CD}"/>
              </a:ext>
            </a:extLst>
          </p:cNvPr>
          <p:cNvSpPr>
            <a:spLocks noGrp="1"/>
          </p:cNvSpPr>
          <p:nvPr userDrawn="1">
            <p:ph type="body" sz="quarter" idx="54"/>
          </p:nvPr>
        </p:nvSpPr>
        <p:spPr>
          <a:xfrm>
            <a:off x="5995265" y="3590630"/>
            <a:ext cx="1154953" cy="268450"/>
          </a:xfrm>
          <a:prstGeom prst="rect">
            <a:avLst/>
          </a:prstGeom>
        </p:spPr>
        <p:txBody>
          <a:bodyPr/>
          <a:lstStyle>
            <a:lvl1pPr marL="0" indent="0" algn="ctr">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75" name="Text Placeholder 4">
            <a:extLst>
              <a:ext uri="{FF2B5EF4-FFF2-40B4-BE49-F238E27FC236}">
                <a16:creationId xmlns:a16="http://schemas.microsoft.com/office/drawing/2014/main" id="{3A4BFE19-39B1-934B-AA82-2C981885358B}"/>
              </a:ext>
            </a:extLst>
          </p:cNvPr>
          <p:cNvSpPr>
            <a:spLocks noGrp="1"/>
          </p:cNvSpPr>
          <p:nvPr userDrawn="1">
            <p:ph type="body" sz="quarter" idx="58"/>
          </p:nvPr>
        </p:nvSpPr>
        <p:spPr>
          <a:xfrm>
            <a:off x="2146133" y="4273655"/>
            <a:ext cx="4704046" cy="248708"/>
          </a:xfrm>
          <a:prstGeom prst="rect">
            <a:avLst/>
          </a:prstGeom>
        </p:spPr>
        <p:txBody>
          <a:bodyPr/>
          <a:lstStyle>
            <a:lvl1pPr marL="0" indent="0" algn="ctr">
              <a:buNone/>
              <a:defRPr sz="1050" b="0">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Tree>
    <p:extLst>
      <p:ext uri="{BB962C8B-B14F-4D97-AF65-F5344CB8AC3E}">
        <p14:creationId xmlns:p14="http://schemas.microsoft.com/office/powerpoint/2010/main" val="11538878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con Center_2">
    <p:bg>
      <p:bgPr>
        <a:solidFill>
          <a:srgbClr val="00003A"/>
        </a:solidFill>
        <a:effectLst/>
      </p:bgPr>
    </p:bg>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58A7AB76-95DC-0F4A-B6FB-C2F3F0D7BD7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97146" y="0"/>
            <a:ext cx="3146854" cy="5143500"/>
          </a:xfrm>
          <a:prstGeom prst="rect">
            <a:avLst/>
          </a:prstGeom>
        </p:spPr>
      </p:pic>
      <p:sp>
        <p:nvSpPr>
          <p:cNvPr id="38" name="Text Placeholder 4">
            <a:extLst>
              <a:ext uri="{FF2B5EF4-FFF2-40B4-BE49-F238E27FC236}">
                <a16:creationId xmlns:a16="http://schemas.microsoft.com/office/drawing/2014/main" id="{C9D13DB9-4537-6C47-BA2A-E576FEE011EA}"/>
              </a:ext>
            </a:extLst>
          </p:cNvPr>
          <p:cNvSpPr>
            <a:spLocks noGrp="1"/>
          </p:cNvSpPr>
          <p:nvPr userDrawn="1">
            <p:ph type="body" sz="quarter" idx="15" hasCustomPrompt="1"/>
          </p:nvPr>
        </p:nvSpPr>
        <p:spPr>
          <a:xfrm>
            <a:off x="371476" y="848342"/>
            <a:ext cx="3510487" cy="324683"/>
          </a:xfrm>
          <a:prstGeom prst="rect">
            <a:avLst/>
          </a:prstGeom>
        </p:spPr>
        <p:txBody>
          <a:bodyPr/>
          <a:lstStyle>
            <a:lvl1pPr marL="0" indent="0">
              <a:buNone/>
              <a:defRPr sz="20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39" name="Text Placeholder 4">
            <a:extLst>
              <a:ext uri="{FF2B5EF4-FFF2-40B4-BE49-F238E27FC236}">
                <a16:creationId xmlns:a16="http://schemas.microsoft.com/office/drawing/2014/main" id="{5725DDBD-CA92-AE44-88B1-481CB47EB628}"/>
              </a:ext>
            </a:extLst>
          </p:cNvPr>
          <p:cNvSpPr>
            <a:spLocks noGrp="1"/>
          </p:cNvSpPr>
          <p:nvPr userDrawn="1">
            <p:ph type="body" sz="quarter" idx="18" hasCustomPrompt="1"/>
          </p:nvPr>
        </p:nvSpPr>
        <p:spPr>
          <a:xfrm>
            <a:off x="371476" y="1253164"/>
            <a:ext cx="3510486" cy="200386"/>
          </a:xfrm>
          <a:prstGeom prst="rect">
            <a:avLst/>
          </a:prstGeom>
        </p:spPr>
        <p:txBody>
          <a:bodyPr/>
          <a:lstStyle>
            <a:lvl1pPr marL="0" indent="0">
              <a:buNone/>
              <a:defRPr sz="600" b="0" i="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Note</a:t>
            </a:r>
          </a:p>
        </p:txBody>
      </p:sp>
      <p:grpSp>
        <p:nvGrpSpPr>
          <p:cNvPr id="2" name="Group 1">
            <a:extLst>
              <a:ext uri="{FF2B5EF4-FFF2-40B4-BE49-F238E27FC236}">
                <a16:creationId xmlns:a16="http://schemas.microsoft.com/office/drawing/2014/main" id="{9BCCAF82-FC20-D046-AD04-273DB1975433}"/>
              </a:ext>
            </a:extLst>
          </p:cNvPr>
          <p:cNvGrpSpPr/>
          <p:nvPr userDrawn="1"/>
        </p:nvGrpSpPr>
        <p:grpSpPr>
          <a:xfrm>
            <a:off x="2697375" y="915289"/>
            <a:ext cx="3749249" cy="3788333"/>
            <a:chOff x="2611152" y="915205"/>
            <a:chExt cx="3749249" cy="3788333"/>
          </a:xfrm>
        </p:grpSpPr>
        <p:sp>
          <p:nvSpPr>
            <p:cNvPr id="13" name="Oval 12">
              <a:extLst>
                <a:ext uri="{FF2B5EF4-FFF2-40B4-BE49-F238E27FC236}">
                  <a16:creationId xmlns:a16="http://schemas.microsoft.com/office/drawing/2014/main" id="{F98373D4-0F74-C24F-A1F8-C23653BA6938}"/>
                </a:ext>
              </a:extLst>
            </p:cNvPr>
            <p:cNvSpPr>
              <a:spLocks noChangeAspect="1"/>
            </p:cNvSpPr>
            <p:nvPr/>
          </p:nvSpPr>
          <p:spPr>
            <a:xfrm>
              <a:off x="3071276" y="1326497"/>
              <a:ext cx="2885287" cy="2882876"/>
            </a:xfrm>
            <a:prstGeom prst="ellipse">
              <a:avLst/>
            </a:prstGeom>
            <a:noFill/>
            <a:ln w="25400">
              <a:solidFill>
                <a:srgbClr val="29FAC8"/>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PT" sz="1050" b="1">
                <a:solidFill>
                  <a:srgbClr val="29FAC8"/>
                </a:solidFill>
                <a:latin typeface="MARK BOOK" panose="02000503000000000000" pitchFamily="2" charset="0"/>
                <a:cs typeface="MARK BOOK" panose="02000503000000000000" pitchFamily="2" charset="0"/>
              </a:endParaRPr>
            </a:p>
          </p:txBody>
        </p:sp>
        <p:cxnSp>
          <p:nvCxnSpPr>
            <p:cNvPr id="14" name="Straight Connector 13">
              <a:extLst>
                <a:ext uri="{FF2B5EF4-FFF2-40B4-BE49-F238E27FC236}">
                  <a16:creationId xmlns:a16="http://schemas.microsoft.com/office/drawing/2014/main" id="{00895729-C148-EC4F-9663-9D384A42F396}"/>
                </a:ext>
              </a:extLst>
            </p:cNvPr>
            <p:cNvCxnSpPr>
              <a:cxnSpLocks/>
              <a:endCxn id="13" idx="1"/>
            </p:cNvCxnSpPr>
            <p:nvPr/>
          </p:nvCxnSpPr>
          <p:spPr>
            <a:xfrm flipH="1" flipV="1">
              <a:off x="3493817" y="1748685"/>
              <a:ext cx="491866" cy="505406"/>
            </a:xfrm>
            <a:prstGeom prst="line">
              <a:avLst/>
            </a:prstGeom>
            <a:ln w="25400" cap="rnd">
              <a:solidFill>
                <a:srgbClr val="29FAC8"/>
              </a:solidFill>
              <a:prstDash val="sysDot"/>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982D4B0-BB9A-1A4C-B052-CE1BAE43F184}"/>
                </a:ext>
              </a:extLst>
            </p:cNvPr>
            <p:cNvCxnSpPr>
              <a:cxnSpLocks/>
              <a:endCxn id="13" idx="7"/>
            </p:cNvCxnSpPr>
            <p:nvPr/>
          </p:nvCxnSpPr>
          <p:spPr>
            <a:xfrm flipV="1">
              <a:off x="5014232" y="1748685"/>
              <a:ext cx="519791" cy="505406"/>
            </a:xfrm>
            <a:prstGeom prst="line">
              <a:avLst/>
            </a:prstGeom>
            <a:ln w="25400" cap="rnd">
              <a:solidFill>
                <a:srgbClr val="29FAC8"/>
              </a:solidFill>
              <a:prstDash val="sysDot"/>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685243-3671-9644-B01E-8C630D8B0CBD}"/>
                </a:ext>
              </a:extLst>
            </p:cNvPr>
            <p:cNvCxnSpPr>
              <a:cxnSpLocks/>
              <a:endCxn id="13" idx="3"/>
            </p:cNvCxnSpPr>
            <p:nvPr/>
          </p:nvCxnSpPr>
          <p:spPr>
            <a:xfrm flipH="1">
              <a:off x="3493817" y="3281780"/>
              <a:ext cx="491866" cy="505406"/>
            </a:xfrm>
            <a:prstGeom prst="line">
              <a:avLst/>
            </a:prstGeom>
            <a:ln w="25400" cap="rnd">
              <a:solidFill>
                <a:srgbClr val="29FAC8"/>
              </a:solidFill>
              <a:prstDash val="sysDot"/>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32A5C3-CCF0-CC43-A95C-EA93A62E48D4}"/>
                </a:ext>
              </a:extLst>
            </p:cNvPr>
            <p:cNvCxnSpPr>
              <a:cxnSpLocks/>
              <a:endCxn id="13" idx="5"/>
            </p:cNvCxnSpPr>
            <p:nvPr/>
          </p:nvCxnSpPr>
          <p:spPr>
            <a:xfrm>
              <a:off x="5014231" y="3281780"/>
              <a:ext cx="519791" cy="505406"/>
            </a:xfrm>
            <a:prstGeom prst="line">
              <a:avLst/>
            </a:prstGeom>
            <a:ln w="25400" cap="rnd">
              <a:solidFill>
                <a:srgbClr val="29FAC8"/>
              </a:solidFill>
              <a:prstDash val="sysDot"/>
              <a:roun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3FBF159-E141-8B49-9D27-CBA161301218}"/>
                </a:ext>
              </a:extLst>
            </p:cNvPr>
            <p:cNvSpPr>
              <a:spLocks noChangeAspect="1"/>
            </p:cNvSpPr>
            <p:nvPr/>
          </p:nvSpPr>
          <p:spPr>
            <a:xfrm>
              <a:off x="2611152" y="2316774"/>
              <a:ext cx="892920" cy="892421"/>
            </a:xfrm>
            <a:prstGeom prst="ellipse">
              <a:avLst/>
            </a:prstGeom>
            <a:solidFill>
              <a:srgbClr val="00003A"/>
            </a:solidFill>
            <a:ln>
              <a:no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rmAutofit/>
            </a:bodyPr>
            <a:lstStyle/>
            <a:p>
              <a:pPr algn="ctr"/>
              <a:endParaRPr lang="en-PT" sz="825">
                <a:latin typeface="Mark Book" panose="02000503000000000000" pitchFamily="2" charset="0"/>
                <a:cs typeface="Mark Book" panose="02000503000000000000" pitchFamily="2" charset="0"/>
              </a:endParaRPr>
            </a:p>
          </p:txBody>
        </p:sp>
        <p:sp>
          <p:nvSpPr>
            <p:cNvPr id="21" name="Oval 20">
              <a:extLst>
                <a:ext uri="{FF2B5EF4-FFF2-40B4-BE49-F238E27FC236}">
                  <a16:creationId xmlns:a16="http://schemas.microsoft.com/office/drawing/2014/main" id="{325FC4FB-E8C9-7046-8E3A-66C43D47E3AA}"/>
                </a:ext>
              </a:extLst>
            </p:cNvPr>
            <p:cNvSpPr>
              <a:spLocks noChangeAspect="1"/>
            </p:cNvSpPr>
            <p:nvPr/>
          </p:nvSpPr>
          <p:spPr>
            <a:xfrm>
              <a:off x="3902280" y="3572767"/>
              <a:ext cx="1131404" cy="1130771"/>
            </a:xfrm>
            <a:prstGeom prst="ellipse">
              <a:avLst/>
            </a:prstGeom>
            <a:solidFill>
              <a:srgbClr val="00003A"/>
            </a:solidFill>
            <a:ln>
              <a:no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rmAutofit/>
            </a:bodyPr>
            <a:lstStyle/>
            <a:p>
              <a:pPr algn="ctr"/>
              <a:endParaRPr lang="en-PT" sz="825">
                <a:latin typeface="Mark Book" panose="02000503000000000000" pitchFamily="2" charset="0"/>
                <a:cs typeface="Mark Book" panose="02000503000000000000" pitchFamily="2" charset="0"/>
              </a:endParaRPr>
            </a:p>
          </p:txBody>
        </p:sp>
        <p:grpSp>
          <p:nvGrpSpPr>
            <p:cNvPr id="25" name="Group 24">
              <a:extLst>
                <a:ext uri="{FF2B5EF4-FFF2-40B4-BE49-F238E27FC236}">
                  <a16:creationId xmlns:a16="http://schemas.microsoft.com/office/drawing/2014/main" id="{1A4FC817-A3C5-7D42-9430-47B4CE35E155}"/>
                </a:ext>
              </a:extLst>
            </p:cNvPr>
            <p:cNvGrpSpPr/>
            <p:nvPr/>
          </p:nvGrpSpPr>
          <p:grpSpPr>
            <a:xfrm>
              <a:off x="4153613" y="2431707"/>
              <a:ext cx="628738" cy="520164"/>
              <a:chOff x="5565068" y="3290953"/>
              <a:chExt cx="1036338" cy="857377"/>
            </a:xfrm>
          </p:grpSpPr>
          <p:grpSp>
            <p:nvGrpSpPr>
              <p:cNvPr id="29" name="Group 28">
                <a:extLst>
                  <a:ext uri="{FF2B5EF4-FFF2-40B4-BE49-F238E27FC236}">
                    <a16:creationId xmlns:a16="http://schemas.microsoft.com/office/drawing/2014/main" id="{E28C29C9-A569-704D-91F1-BF28405AD7D3}"/>
                  </a:ext>
                </a:extLst>
              </p:cNvPr>
              <p:cNvGrpSpPr/>
              <p:nvPr/>
            </p:nvGrpSpPr>
            <p:grpSpPr>
              <a:xfrm>
                <a:off x="5565068" y="3324841"/>
                <a:ext cx="1036338" cy="789227"/>
                <a:chOff x="5565068" y="3324841"/>
                <a:chExt cx="1036338" cy="789227"/>
              </a:xfrm>
            </p:grpSpPr>
            <p:pic>
              <p:nvPicPr>
                <p:cNvPr id="31" name="Picture 30">
                  <a:extLst>
                    <a:ext uri="{FF2B5EF4-FFF2-40B4-BE49-F238E27FC236}">
                      <a16:creationId xmlns:a16="http://schemas.microsoft.com/office/drawing/2014/main" id="{C4471277-954D-284B-A702-E7D141EE6B97}"/>
                    </a:ext>
                  </a:extLst>
                </p:cNvPr>
                <p:cNvPicPr>
                  <a:picLocks noChangeAspect="1"/>
                </p:cNvPicPr>
                <p:nvPr/>
              </p:nvPicPr>
              <p:blipFill>
                <a:blip r:embed="rId3"/>
                <a:stretch>
                  <a:fillRect/>
                </a:stretch>
              </p:blipFill>
              <p:spPr>
                <a:xfrm>
                  <a:off x="5565068" y="3324841"/>
                  <a:ext cx="438460" cy="789227"/>
                </a:xfrm>
                <a:prstGeom prst="rect">
                  <a:avLst/>
                </a:prstGeom>
              </p:spPr>
            </p:pic>
            <p:pic>
              <p:nvPicPr>
                <p:cNvPr id="32" name="Picture 31">
                  <a:extLst>
                    <a:ext uri="{FF2B5EF4-FFF2-40B4-BE49-F238E27FC236}">
                      <a16:creationId xmlns:a16="http://schemas.microsoft.com/office/drawing/2014/main" id="{A45CFEEB-FCEB-BA42-970A-669FEF198483}"/>
                    </a:ext>
                  </a:extLst>
                </p:cNvPr>
                <p:cNvPicPr>
                  <a:picLocks noChangeAspect="1"/>
                </p:cNvPicPr>
                <p:nvPr/>
              </p:nvPicPr>
              <p:blipFill>
                <a:blip r:embed="rId3"/>
                <a:stretch>
                  <a:fillRect/>
                </a:stretch>
              </p:blipFill>
              <p:spPr>
                <a:xfrm>
                  <a:off x="6162946" y="3324841"/>
                  <a:ext cx="438460" cy="789227"/>
                </a:xfrm>
                <a:prstGeom prst="rect">
                  <a:avLst/>
                </a:prstGeom>
              </p:spPr>
            </p:pic>
          </p:grpSp>
          <p:pic>
            <p:nvPicPr>
              <p:cNvPr id="30" name="Picture 29">
                <a:extLst>
                  <a:ext uri="{FF2B5EF4-FFF2-40B4-BE49-F238E27FC236}">
                    <a16:creationId xmlns:a16="http://schemas.microsoft.com/office/drawing/2014/main" id="{3D1B734B-AEBE-0847-9290-E755DFADDC85}"/>
                  </a:ext>
                </a:extLst>
              </p:cNvPr>
              <p:cNvPicPr>
                <a:picLocks noChangeAspect="1"/>
              </p:cNvPicPr>
              <p:nvPr/>
            </p:nvPicPr>
            <p:blipFill>
              <a:blip r:embed="rId3"/>
              <a:stretch>
                <a:fillRect/>
              </a:stretch>
            </p:blipFill>
            <p:spPr>
              <a:xfrm>
                <a:off x="5845077" y="3290953"/>
                <a:ext cx="476321" cy="857377"/>
              </a:xfrm>
              <a:prstGeom prst="rect">
                <a:avLst/>
              </a:prstGeom>
            </p:spPr>
          </p:pic>
        </p:grpSp>
        <p:sp>
          <p:nvSpPr>
            <p:cNvPr id="26" name="Freeform 25">
              <a:extLst>
                <a:ext uri="{FF2B5EF4-FFF2-40B4-BE49-F238E27FC236}">
                  <a16:creationId xmlns:a16="http://schemas.microsoft.com/office/drawing/2014/main" id="{CAD1920B-0EFE-E844-875D-ADA0740D80A3}"/>
                </a:ext>
              </a:extLst>
            </p:cNvPr>
            <p:cNvSpPr/>
            <p:nvPr/>
          </p:nvSpPr>
          <p:spPr>
            <a:xfrm rot="5400000">
              <a:off x="3750315" y="2049326"/>
              <a:ext cx="1435337" cy="1436416"/>
            </a:xfrm>
            <a:custGeom>
              <a:avLst/>
              <a:gdLst>
                <a:gd name="connsiteX0" fmla="*/ 0 w 2026537"/>
                <a:gd name="connsiteY0" fmla="*/ 864014 h 2028061"/>
                <a:gd name="connsiteX1" fmla="*/ 8681 w 2026537"/>
                <a:gd name="connsiteY1" fmla="*/ 807082 h 2028061"/>
                <a:gd name="connsiteX2" fmla="*/ 807062 w 2026537"/>
                <a:gd name="connsiteY2" fmla="*/ 8033 h 2028061"/>
                <a:gd name="connsiteX3" fmla="*/ 859655 w 2026537"/>
                <a:gd name="connsiteY3" fmla="*/ 0 h 2028061"/>
                <a:gd name="connsiteX4" fmla="*/ 1013838 w 2026537"/>
                <a:gd name="connsiteY4" fmla="*/ 265832 h 2028061"/>
                <a:gd name="connsiteX5" fmla="*/ 1168020 w 2026537"/>
                <a:gd name="connsiteY5" fmla="*/ 0 h 2028061"/>
                <a:gd name="connsiteX6" fmla="*/ 1220611 w 2026537"/>
                <a:gd name="connsiteY6" fmla="*/ 8033 h 2028061"/>
                <a:gd name="connsiteX7" fmla="*/ 2018991 w 2026537"/>
                <a:gd name="connsiteY7" fmla="*/ 807082 h 2028061"/>
                <a:gd name="connsiteX8" fmla="*/ 2026537 w 2026537"/>
                <a:gd name="connsiteY8" fmla="*/ 856566 h 2028061"/>
                <a:gd name="connsiteX9" fmla="*/ 1755044 w 2026537"/>
                <a:gd name="connsiteY9" fmla="*/ 1014031 h 2028061"/>
                <a:gd name="connsiteX10" fmla="*/ 2026537 w 2026537"/>
                <a:gd name="connsiteY10" fmla="*/ 1171497 h 2028061"/>
                <a:gd name="connsiteX11" fmla="*/ 2018991 w 2026537"/>
                <a:gd name="connsiteY11" fmla="*/ 1220978 h 2028061"/>
                <a:gd name="connsiteX12" fmla="*/ 1220611 w 2026537"/>
                <a:gd name="connsiteY12" fmla="*/ 2020028 h 2028061"/>
                <a:gd name="connsiteX13" fmla="*/ 1168020 w 2026537"/>
                <a:gd name="connsiteY13" fmla="*/ 2028061 h 2028061"/>
                <a:gd name="connsiteX14" fmla="*/ 1013838 w 2026537"/>
                <a:gd name="connsiteY14" fmla="*/ 1762227 h 2028061"/>
                <a:gd name="connsiteX15" fmla="*/ 859654 w 2026537"/>
                <a:gd name="connsiteY15" fmla="*/ 2028061 h 2028061"/>
                <a:gd name="connsiteX16" fmla="*/ 807062 w 2026537"/>
                <a:gd name="connsiteY16" fmla="*/ 2020028 h 2028061"/>
                <a:gd name="connsiteX17" fmla="*/ 8681 w 2026537"/>
                <a:gd name="connsiteY17" fmla="*/ 1220978 h 2028061"/>
                <a:gd name="connsiteX18" fmla="*/ 0 w 2026537"/>
                <a:gd name="connsiteY18" fmla="*/ 1164048 h 2028061"/>
                <a:gd name="connsiteX19" fmla="*/ 258649 w 2026537"/>
                <a:gd name="connsiteY19" fmla="*/ 1014031 h 2028061"/>
                <a:gd name="connsiteX20" fmla="*/ 0 w 2026537"/>
                <a:gd name="connsiteY20" fmla="*/ 864014 h 202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6537" h="2028061">
                  <a:moveTo>
                    <a:pt x="0" y="864014"/>
                  </a:moveTo>
                  <a:lnTo>
                    <a:pt x="8681" y="807082"/>
                  </a:lnTo>
                  <a:cubicBezTo>
                    <a:pt x="90685" y="406006"/>
                    <a:pt x="406321" y="90105"/>
                    <a:pt x="807062" y="8033"/>
                  </a:cubicBezTo>
                  <a:lnTo>
                    <a:pt x="859655" y="0"/>
                  </a:lnTo>
                  <a:lnTo>
                    <a:pt x="1013838" y="265832"/>
                  </a:lnTo>
                  <a:lnTo>
                    <a:pt x="1168020" y="0"/>
                  </a:lnTo>
                  <a:lnTo>
                    <a:pt x="1220611" y="8033"/>
                  </a:lnTo>
                  <a:cubicBezTo>
                    <a:pt x="1621352" y="90105"/>
                    <a:pt x="1936988" y="406006"/>
                    <a:pt x="2018991" y="807082"/>
                  </a:cubicBezTo>
                  <a:lnTo>
                    <a:pt x="2026537" y="856566"/>
                  </a:lnTo>
                  <a:lnTo>
                    <a:pt x="1755044" y="1014031"/>
                  </a:lnTo>
                  <a:lnTo>
                    <a:pt x="2026537" y="1171497"/>
                  </a:lnTo>
                  <a:lnTo>
                    <a:pt x="2018991" y="1220978"/>
                  </a:lnTo>
                  <a:cubicBezTo>
                    <a:pt x="1936988" y="1622055"/>
                    <a:pt x="1621352" y="1937956"/>
                    <a:pt x="1220611" y="2020028"/>
                  </a:cubicBezTo>
                  <a:lnTo>
                    <a:pt x="1168020" y="2028061"/>
                  </a:lnTo>
                  <a:lnTo>
                    <a:pt x="1013838" y="1762227"/>
                  </a:lnTo>
                  <a:lnTo>
                    <a:pt x="859654" y="2028061"/>
                  </a:lnTo>
                  <a:lnTo>
                    <a:pt x="807062" y="2020028"/>
                  </a:lnTo>
                  <a:cubicBezTo>
                    <a:pt x="406321" y="1937956"/>
                    <a:pt x="90685" y="1622055"/>
                    <a:pt x="8681" y="1220978"/>
                  </a:cubicBezTo>
                  <a:lnTo>
                    <a:pt x="0" y="1164048"/>
                  </a:lnTo>
                  <a:lnTo>
                    <a:pt x="258649" y="1014031"/>
                  </a:lnTo>
                  <a:lnTo>
                    <a:pt x="0" y="864014"/>
                  </a:lnTo>
                  <a:close/>
                </a:path>
              </a:pathLst>
            </a:custGeom>
            <a:noFill/>
            <a:ln w="25400">
              <a:solidFill>
                <a:srgbClr val="29FAC8"/>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T" sz="506"/>
            </a:p>
          </p:txBody>
        </p:sp>
        <p:sp>
          <p:nvSpPr>
            <p:cNvPr id="27" name="Oval 26">
              <a:extLst>
                <a:ext uri="{FF2B5EF4-FFF2-40B4-BE49-F238E27FC236}">
                  <a16:creationId xmlns:a16="http://schemas.microsoft.com/office/drawing/2014/main" id="{EE32C3F8-A6D9-D949-8108-6EB9C4EB61EE}"/>
                </a:ext>
              </a:extLst>
            </p:cNvPr>
            <p:cNvSpPr>
              <a:spLocks noChangeAspect="1"/>
            </p:cNvSpPr>
            <p:nvPr/>
          </p:nvSpPr>
          <p:spPr>
            <a:xfrm>
              <a:off x="3964841" y="915205"/>
              <a:ext cx="1006282" cy="1005720"/>
            </a:xfrm>
            <a:prstGeom prst="ellipse">
              <a:avLst/>
            </a:prstGeom>
            <a:solidFill>
              <a:srgbClr val="00003A"/>
            </a:solidFill>
            <a:ln>
              <a:no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rmAutofit/>
            </a:bodyPr>
            <a:lstStyle/>
            <a:p>
              <a:pPr algn="ctr"/>
              <a:endParaRPr lang="en-PT" sz="825">
                <a:latin typeface="Mark Book" panose="02000503000000000000" pitchFamily="2" charset="0"/>
                <a:cs typeface="Mark Book" panose="02000503000000000000" pitchFamily="2" charset="0"/>
              </a:endParaRPr>
            </a:p>
          </p:txBody>
        </p:sp>
        <p:sp>
          <p:nvSpPr>
            <p:cNvPr id="40" name="Oval 39">
              <a:extLst>
                <a:ext uri="{FF2B5EF4-FFF2-40B4-BE49-F238E27FC236}">
                  <a16:creationId xmlns:a16="http://schemas.microsoft.com/office/drawing/2014/main" id="{59B8E732-9A5A-1E41-9E79-0A80D63618BD}"/>
                </a:ext>
              </a:extLst>
            </p:cNvPr>
            <p:cNvSpPr>
              <a:spLocks noChangeAspect="1"/>
            </p:cNvSpPr>
            <p:nvPr userDrawn="1"/>
          </p:nvSpPr>
          <p:spPr>
            <a:xfrm>
              <a:off x="5467481" y="2317255"/>
              <a:ext cx="892920" cy="892421"/>
            </a:xfrm>
            <a:prstGeom prst="ellipse">
              <a:avLst/>
            </a:prstGeom>
            <a:solidFill>
              <a:srgbClr val="00003A"/>
            </a:solidFill>
            <a:ln>
              <a:no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rmAutofit/>
            </a:bodyPr>
            <a:lstStyle/>
            <a:p>
              <a:pPr algn="ctr"/>
              <a:endParaRPr lang="en-PT" sz="825">
                <a:latin typeface="Mark Book" panose="02000503000000000000" pitchFamily="2" charset="0"/>
                <a:cs typeface="Mark Book" panose="02000503000000000000" pitchFamily="2" charset="0"/>
              </a:endParaRPr>
            </a:p>
          </p:txBody>
        </p:sp>
      </p:grpSp>
      <p:sp>
        <p:nvSpPr>
          <p:cNvPr id="41" name="Picture Placeholder 9">
            <a:extLst>
              <a:ext uri="{FF2B5EF4-FFF2-40B4-BE49-F238E27FC236}">
                <a16:creationId xmlns:a16="http://schemas.microsoft.com/office/drawing/2014/main" id="{72F88B8F-03C5-FB45-B794-EF98047E1D60}"/>
              </a:ext>
            </a:extLst>
          </p:cNvPr>
          <p:cNvSpPr>
            <a:spLocks noGrp="1"/>
          </p:cNvSpPr>
          <p:nvPr>
            <p:ph type="pic" sz="quarter" idx="45" hasCustomPrompt="1"/>
          </p:nvPr>
        </p:nvSpPr>
        <p:spPr>
          <a:xfrm>
            <a:off x="4215333" y="1139426"/>
            <a:ext cx="713334" cy="314123"/>
          </a:xfrm>
          <a:prstGeom prst="rect">
            <a:avLst/>
          </a:prstGeom>
        </p:spPr>
        <p:txBody>
          <a:bodyPr/>
          <a:lstStyle>
            <a:lvl1pPr marL="0" indent="0">
              <a:buNone/>
              <a:defRPr>
                <a:solidFill>
                  <a:schemeClr val="bg1"/>
                </a:solidFill>
              </a:defRPr>
            </a:lvl1pPr>
          </a:lstStyle>
          <a:p>
            <a:r>
              <a:rPr lang="en-GB"/>
              <a:t>Icon</a:t>
            </a:r>
          </a:p>
        </p:txBody>
      </p:sp>
      <p:sp>
        <p:nvSpPr>
          <p:cNvPr id="43" name="Text Placeholder 4">
            <a:extLst>
              <a:ext uri="{FF2B5EF4-FFF2-40B4-BE49-F238E27FC236}">
                <a16:creationId xmlns:a16="http://schemas.microsoft.com/office/drawing/2014/main" id="{31FEF5AD-CFA8-784E-824F-F053B6729EF7}"/>
              </a:ext>
            </a:extLst>
          </p:cNvPr>
          <p:cNvSpPr>
            <a:spLocks noGrp="1"/>
          </p:cNvSpPr>
          <p:nvPr>
            <p:ph type="body" sz="quarter" idx="46"/>
          </p:nvPr>
        </p:nvSpPr>
        <p:spPr>
          <a:xfrm>
            <a:off x="3983031" y="1468977"/>
            <a:ext cx="1154953" cy="148668"/>
          </a:xfrm>
          <a:prstGeom prst="rect">
            <a:avLst/>
          </a:prstGeom>
        </p:spPr>
        <p:txBody>
          <a:bodyPr/>
          <a:lstStyle>
            <a:lvl1pPr marL="0" indent="0" algn="ctr">
              <a:buNone/>
              <a:defRPr sz="7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44" name="Text Placeholder 4">
            <a:extLst>
              <a:ext uri="{FF2B5EF4-FFF2-40B4-BE49-F238E27FC236}">
                <a16:creationId xmlns:a16="http://schemas.microsoft.com/office/drawing/2014/main" id="{D61C7563-00FA-4C4C-8E41-EC0000D1D184}"/>
              </a:ext>
            </a:extLst>
          </p:cNvPr>
          <p:cNvSpPr>
            <a:spLocks noGrp="1"/>
          </p:cNvSpPr>
          <p:nvPr>
            <p:ph type="body" sz="quarter" idx="47"/>
          </p:nvPr>
        </p:nvSpPr>
        <p:spPr>
          <a:xfrm>
            <a:off x="3974793" y="1634067"/>
            <a:ext cx="1163191" cy="268450"/>
          </a:xfrm>
          <a:prstGeom prst="rect">
            <a:avLst/>
          </a:prstGeom>
        </p:spPr>
        <p:txBody>
          <a:bodyPr/>
          <a:lstStyle>
            <a:lvl1pPr marL="0" indent="0" algn="ctr">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48" name="Picture Placeholder 9">
            <a:extLst>
              <a:ext uri="{FF2B5EF4-FFF2-40B4-BE49-F238E27FC236}">
                <a16:creationId xmlns:a16="http://schemas.microsoft.com/office/drawing/2014/main" id="{D186AAD3-6AC7-CE4C-9081-58B1E36484B2}"/>
              </a:ext>
            </a:extLst>
          </p:cNvPr>
          <p:cNvSpPr>
            <a:spLocks noGrp="1"/>
          </p:cNvSpPr>
          <p:nvPr>
            <p:ph type="pic" sz="quarter" idx="48" hasCustomPrompt="1"/>
          </p:nvPr>
        </p:nvSpPr>
        <p:spPr>
          <a:xfrm>
            <a:off x="5640479" y="2408054"/>
            <a:ext cx="713334" cy="314123"/>
          </a:xfrm>
          <a:prstGeom prst="rect">
            <a:avLst/>
          </a:prstGeom>
        </p:spPr>
        <p:txBody>
          <a:bodyPr/>
          <a:lstStyle>
            <a:lvl1pPr marL="0" indent="0">
              <a:buNone/>
              <a:defRPr>
                <a:solidFill>
                  <a:schemeClr val="bg1"/>
                </a:solidFill>
              </a:defRPr>
            </a:lvl1pPr>
          </a:lstStyle>
          <a:p>
            <a:r>
              <a:rPr lang="en-GB"/>
              <a:t>Icon</a:t>
            </a:r>
          </a:p>
        </p:txBody>
      </p:sp>
      <p:sp>
        <p:nvSpPr>
          <p:cNvPr id="49" name="Text Placeholder 4">
            <a:extLst>
              <a:ext uri="{FF2B5EF4-FFF2-40B4-BE49-F238E27FC236}">
                <a16:creationId xmlns:a16="http://schemas.microsoft.com/office/drawing/2014/main" id="{23884E65-CECE-454B-98DB-F0B45E45B346}"/>
              </a:ext>
            </a:extLst>
          </p:cNvPr>
          <p:cNvSpPr>
            <a:spLocks noGrp="1"/>
          </p:cNvSpPr>
          <p:nvPr>
            <p:ph type="body" sz="quarter" idx="49"/>
          </p:nvPr>
        </p:nvSpPr>
        <p:spPr>
          <a:xfrm>
            <a:off x="5408177" y="2737605"/>
            <a:ext cx="1154953" cy="148668"/>
          </a:xfrm>
          <a:prstGeom prst="rect">
            <a:avLst/>
          </a:prstGeom>
        </p:spPr>
        <p:txBody>
          <a:bodyPr/>
          <a:lstStyle>
            <a:lvl1pPr marL="0" indent="0" algn="ctr">
              <a:buNone/>
              <a:defRPr sz="7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50" name="Text Placeholder 4">
            <a:extLst>
              <a:ext uri="{FF2B5EF4-FFF2-40B4-BE49-F238E27FC236}">
                <a16:creationId xmlns:a16="http://schemas.microsoft.com/office/drawing/2014/main" id="{128BFFE7-5477-A849-BEEC-62F9613B9C32}"/>
              </a:ext>
            </a:extLst>
          </p:cNvPr>
          <p:cNvSpPr>
            <a:spLocks noGrp="1"/>
          </p:cNvSpPr>
          <p:nvPr>
            <p:ph type="body" sz="quarter" idx="50"/>
          </p:nvPr>
        </p:nvSpPr>
        <p:spPr>
          <a:xfrm>
            <a:off x="5399939" y="2902695"/>
            <a:ext cx="1163191" cy="268450"/>
          </a:xfrm>
          <a:prstGeom prst="rect">
            <a:avLst/>
          </a:prstGeom>
        </p:spPr>
        <p:txBody>
          <a:bodyPr/>
          <a:lstStyle>
            <a:lvl1pPr marL="0" indent="0" algn="ctr">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51" name="Picture Placeholder 9">
            <a:extLst>
              <a:ext uri="{FF2B5EF4-FFF2-40B4-BE49-F238E27FC236}">
                <a16:creationId xmlns:a16="http://schemas.microsoft.com/office/drawing/2014/main" id="{AB27F21C-3519-6146-B9ED-CE4F293FCF13}"/>
              </a:ext>
            </a:extLst>
          </p:cNvPr>
          <p:cNvSpPr>
            <a:spLocks noGrp="1"/>
          </p:cNvSpPr>
          <p:nvPr>
            <p:ph type="pic" sz="quarter" idx="51" hasCustomPrompt="1"/>
          </p:nvPr>
        </p:nvSpPr>
        <p:spPr>
          <a:xfrm>
            <a:off x="2806661" y="2408054"/>
            <a:ext cx="713334" cy="314123"/>
          </a:xfrm>
          <a:prstGeom prst="rect">
            <a:avLst/>
          </a:prstGeom>
        </p:spPr>
        <p:txBody>
          <a:bodyPr/>
          <a:lstStyle>
            <a:lvl1pPr marL="0" indent="0">
              <a:buNone/>
              <a:defRPr>
                <a:solidFill>
                  <a:schemeClr val="bg1"/>
                </a:solidFill>
              </a:defRPr>
            </a:lvl1pPr>
          </a:lstStyle>
          <a:p>
            <a:r>
              <a:rPr lang="en-GB"/>
              <a:t>Icon</a:t>
            </a:r>
          </a:p>
        </p:txBody>
      </p:sp>
      <p:sp>
        <p:nvSpPr>
          <p:cNvPr id="52" name="Text Placeholder 4">
            <a:extLst>
              <a:ext uri="{FF2B5EF4-FFF2-40B4-BE49-F238E27FC236}">
                <a16:creationId xmlns:a16="http://schemas.microsoft.com/office/drawing/2014/main" id="{0665EBDA-9805-DA47-B8FD-02C9A211CBD5}"/>
              </a:ext>
            </a:extLst>
          </p:cNvPr>
          <p:cNvSpPr>
            <a:spLocks noGrp="1"/>
          </p:cNvSpPr>
          <p:nvPr>
            <p:ph type="body" sz="quarter" idx="52"/>
          </p:nvPr>
        </p:nvSpPr>
        <p:spPr>
          <a:xfrm>
            <a:off x="2574359" y="2737605"/>
            <a:ext cx="1154953" cy="148668"/>
          </a:xfrm>
          <a:prstGeom prst="rect">
            <a:avLst/>
          </a:prstGeom>
        </p:spPr>
        <p:txBody>
          <a:bodyPr/>
          <a:lstStyle>
            <a:lvl1pPr marL="0" indent="0" algn="ctr">
              <a:buNone/>
              <a:defRPr sz="7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53" name="Text Placeholder 4">
            <a:extLst>
              <a:ext uri="{FF2B5EF4-FFF2-40B4-BE49-F238E27FC236}">
                <a16:creationId xmlns:a16="http://schemas.microsoft.com/office/drawing/2014/main" id="{13DE1841-B782-6C4C-A78C-B7C0E1117A7A}"/>
              </a:ext>
            </a:extLst>
          </p:cNvPr>
          <p:cNvSpPr>
            <a:spLocks noGrp="1"/>
          </p:cNvSpPr>
          <p:nvPr>
            <p:ph type="body" sz="quarter" idx="53"/>
          </p:nvPr>
        </p:nvSpPr>
        <p:spPr>
          <a:xfrm>
            <a:off x="2566121" y="2902695"/>
            <a:ext cx="1163191" cy="268450"/>
          </a:xfrm>
          <a:prstGeom prst="rect">
            <a:avLst/>
          </a:prstGeom>
        </p:spPr>
        <p:txBody>
          <a:bodyPr/>
          <a:lstStyle>
            <a:lvl1pPr marL="0" indent="0" algn="ctr">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54" name="Picture Placeholder 9">
            <a:extLst>
              <a:ext uri="{FF2B5EF4-FFF2-40B4-BE49-F238E27FC236}">
                <a16:creationId xmlns:a16="http://schemas.microsoft.com/office/drawing/2014/main" id="{0034F986-94C9-DD48-BE3B-50CEFAF0B204}"/>
              </a:ext>
            </a:extLst>
          </p:cNvPr>
          <p:cNvSpPr>
            <a:spLocks noGrp="1"/>
          </p:cNvSpPr>
          <p:nvPr>
            <p:ph type="pic" sz="quarter" idx="54" hasCustomPrompt="1"/>
          </p:nvPr>
        </p:nvSpPr>
        <p:spPr>
          <a:xfrm>
            <a:off x="4165904" y="3800249"/>
            <a:ext cx="713334" cy="314123"/>
          </a:xfrm>
          <a:prstGeom prst="rect">
            <a:avLst/>
          </a:prstGeom>
        </p:spPr>
        <p:txBody>
          <a:bodyPr/>
          <a:lstStyle>
            <a:lvl1pPr marL="0" indent="0">
              <a:buNone/>
              <a:defRPr>
                <a:solidFill>
                  <a:schemeClr val="bg1"/>
                </a:solidFill>
              </a:defRPr>
            </a:lvl1pPr>
          </a:lstStyle>
          <a:p>
            <a:r>
              <a:rPr lang="en-GB"/>
              <a:t>Icon</a:t>
            </a:r>
          </a:p>
        </p:txBody>
      </p:sp>
      <p:sp>
        <p:nvSpPr>
          <p:cNvPr id="55" name="Text Placeholder 4">
            <a:extLst>
              <a:ext uri="{FF2B5EF4-FFF2-40B4-BE49-F238E27FC236}">
                <a16:creationId xmlns:a16="http://schemas.microsoft.com/office/drawing/2014/main" id="{C5800737-D614-C742-A9D0-52921FAF952C}"/>
              </a:ext>
            </a:extLst>
          </p:cNvPr>
          <p:cNvSpPr>
            <a:spLocks noGrp="1"/>
          </p:cNvSpPr>
          <p:nvPr>
            <p:ph type="body" sz="quarter" idx="55"/>
          </p:nvPr>
        </p:nvSpPr>
        <p:spPr>
          <a:xfrm>
            <a:off x="3933602" y="4129800"/>
            <a:ext cx="1154953" cy="148668"/>
          </a:xfrm>
          <a:prstGeom prst="rect">
            <a:avLst/>
          </a:prstGeom>
        </p:spPr>
        <p:txBody>
          <a:bodyPr/>
          <a:lstStyle>
            <a:lvl1pPr marL="0" indent="0" algn="ctr">
              <a:buNone/>
              <a:defRPr sz="7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56" name="Text Placeholder 4">
            <a:extLst>
              <a:ext uri="{FF2B5EF4-FFF2-40B4-BE49-F238E27FC236}">
                <a16:creationId xmlns:a16="http://schemas.microsoft.com/office/drawing/2014/main" id="{D5C6A8B2-72D5-A145-8915-AA3E8ECAF9D7}"/>
              </a:ext>
            </a:extLst>
          </p:cNvPr>
          <p:cNvSpPr>
            <a:spLocks noGrp="1"/>
          </p:cNvSpPr>
          <p:nvPr>
            <p:ph type="body" sz="quarter" idx="56"/>
          </p:nvPr>
        </p:nvSpPr>
        <p:spPr>
          <a:xfrm>
            <a:off x="3925364" y="4294890"/>
            <a:ext cx="1163191" cy="268450"/>
          </a:xfrm>
          <a:prstGeom prst="rect">
            <a:avLst/>
          </a:prstGeom>
        </p:spPr>
        <p:txBody>
          <a:bodyPr/>
          <a:lstStyle>
            <a:lvl1pPr marL="0" indent="0" algn="ctr">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57" name="Text Placeholder 4">
            <a:extLst>
              <a:ext uri="{FF2B5EF4-FFF2-40B4-BE49-F238E27FC236}">
                <a16:creationId xmlns:a16="http://schemas.microsoft.com/office/drawing/2014/main" id="{7273C88A-64BD-414B-AC6A-A01A4D5C2A03}"/>
              </a:ext>
            </a:extLst>
          </p:cNvPr>
          <p:cNvSpPr>
            <a:spLocks noGrp="1"/>
          </p:cNvSpPr>
          <p:nvPr>
            <p:ph type="body" sz="quarter" idx="57"/>
          </p:nvPr>
        </p:nvSpPr>
        <p:spPr>
          <a:xfrm>
            <a:off x="6353812" y="4224476"/>
            <a:ext cx="2446459" cy="344714"/>
          </a:xfrm>
          <a:prstGeom prst="rect">
            <a:avLst/>
          </a:prstGeom>
        </p:spPr>
        <p:txBody>
          <a:bodyPr/>
          <a:lstStyle>
            <a:lvl1pPr marL="0" indent="0" algn="r">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58" name="Text Placeholder 4">
            <a:extLst>
              <a:ext uri="{FF2B5EF4-FFF2-40B4-BE49-F238E27FC236}">
                <a16:creationId xmlns:a16="http://schemas.microsoft.com/office/drawing/2014/main" id="{9E3181FF-409C-C643-A00C-E1E8831B7DDC}"/>
              </a:ext>
            </a:extLst>
          </p:cNvPr>
          <p:cNvSpPr>
            <a:spLocks noGrp="1"/>
          </p:cNvSpPr>
          <p:nvPr>
            <p:ph type="body" sz="quarter" idx="58"/>
          </p:nvPr>
        </p:nvSpPr>
        <p:spPr>
          <a:xfrm>
            <a:off x="6353812" y="3951106"/>
            <a:ext cx="2446459" cy="248708"/>
          </a:xfrm>
          <a:prstGeom prst="rect">
            <a:avLst/>
          </a:prstGeom>
        </p:spPr>
        <p:txBody>
          <a:bodyPr/>
          <a:lstStyle>
            <a:lvl1pPr marL="0" indent="0" algn="r">
              <a:buNone/>
              <a:defRPr sz="105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Tree>
    <p:extLst>
      <p:ext uri="{BB962C8B-B14F-4D97-AF65-F5344CB8AC3E}">
        <p14:creationId xmlns:p14="http://schemas.microsoft.com/office/powerpoint/2010/main" val="22323733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ircle Graphics">
    <p:bg>
      <p:bgPr>
        <a:solidFill>
          <a:srgbClr val="00003A"/>
        </a:solidFill>
        <a:effectLst/>
      </p:bgPr>
    </p:bg>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26324674-709E-7243-8205-B652134A3215}"/>
              </a:ext>
            </a:extLst>
          </p:cNvPr>
          <p:cNvSpPr>
            <a:spLocks noChangeAspect="1"/>
          </p:cNvSpPr>
          <p:nvPr userDrawn="1"/>
        </p:nvSpPr>
        <p:spPr>
          <a:xfrm>
            <a:off x="3719951" y="2045661"/>
            <a:ext cx="1704099" cy="1704099"/>
          </a:xfrm>
          <a:prstGeom prst="ellipse">
            <a:avLst/>
          </a:prstGeom>
          <a:noFill/>
          <a:ln>
            <a:solidFill>
              <a:srgbClr val="29E7D6"/>
            </a:solid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Autofit/>
          </a:bodyPr>
          <a:lstStyle/>
          <a:p>
            <a:pPr algn="ctr"/>
            <a:endParaRPr lang="en-PT" sz="750">
              <a:solidFill>
                <a:srgbClr val="00003A"/>
              </a:solidFill>
              <a:latin typeface="Mark Book" panose="02000503000000000000" pitchFamily="2" charset="0"/>
              <a:cs typeface="Mark Book" panose="02000503000000000000" pitchFamily="2" charset="0"/>
            </a:endParaRPr>
          </a:p>
        </p:txBody>
      </p:sp>
      <p:sp>
        <p:nvSpPr>
          <p:cNvPr id="12" name="Oval 11">
            <a:extLst>
              <a:ext uri="{FF2B5EF4-FFF2-40B4-BE49-F238E27FC236}">
                <a16:creationId xmlns:a16="http://schemas.microsoft.com/office/drawing/2014/main" id="{C1F06032-85F5-9143-9BE2-4B302DB6D462}"/>
              </a:ext>
            </a:extLst>
          </p:cNvPr>
          <p:cNvSpPr>
            <a:spLocks noChangeAspect="1"/>
          </p:cNvSpPr>
          <p:nvPr userDrawn="1"/>
        </p:nvSpPr>
        <p:spPr>
          <a:xfrm>
            <a:off x="2753480" y="1427412"/>
            <a:ext cx="1080000" cy="1080000"/>
          </a:xfrm>
          <a:prstGeom prst="ellipse">
            <a:avLst/>
          </a:prstGeom>
          <a:noFill/>
          <a:ln>
            <a:solidFill>
              <a:srgbClr val="29E7D6"/>
            </a:solid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rmAutofit/>
          </a:bodyPr>
          <a:lstStyle/>
          <a:p>
            <a:pPr algn="ctr"/>
            <a:endParaRPr lang="en-PT" sz="750">
              <a:solidFill>
                <a:srgbClr val="00003A"/>
              </a:solidFill>
              <a:latin typeface="Mark Book" panose="02000503000000000000" pitchFamily="2" charset="0"/>
              <a:cs typeface="Mark Book" panose="02000503000000000000" pitchFamily="2" charset="0"/>
            </a:endParaRPr>
          </a:p>
        </p:txBody>
      </p:sp>
      <p:sp>
        <p:nvSpPr>
          <p:cNvPr id="13" name="Oval 12">
            <a:extLst>
              <a:ext uri="{FF2B5EF4-FFF2-40B4-BE49-F238E27FC236}">
                <a16:creationId xmlns:a16="http://schemas.microsoft.com/office/drawing/2014/main" id="{7245EB6C-55C9-8946-BAD5-2CC01032C8EB}"/>
              </a:ext>
            </a:extLst>
          </p:cNvPr>
          <p:cNvSpPr>
            <a:spLocks noChangeAspect="1"/>
          </p:cNvSpPr>
          <p:nvPr userDrawn="1"/>
        </p:nvSpPr>
        <p:spPr>
          <a:xfrm>
            <a:off x="1840538" y="2303916"/>
            <a:ext cx="675001" cy="675000"/>
          </a:xfrm>
          <a:prstGeom prst="ellipse">
            <a:avLst/>
          </a:prstGeom>
          <a:noFill/>
          <a:ln>
            <a:solidFill>
              <a:srgbClr val="29E7D6"/>
            </a:solid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rmAutofit/>
          </a:bodyPr>
          <a:lstStyle/>
          <a:p>
            <a:pPr algn="ctr"/>
            <a:endParaRPr lang="en-PT" spc="-38">
              <a:solidFill>
                <a:srgbClr val="00003A"/>
              </a:solidFill>
              <a:latin typeface="Mark Book" panose="02000503000000000000" pitchFamily="2" charset="0"/>
              <a:cs typeface="Mark Book" panose="02000503000000000000" pitchFamily="2" charset="0"/>
            </a:endParaRPr>
          </a:p>
        </p:txBody>
      </p:sp>
      <p:sp>
        <p:nvSpPr>
          <p:cNvPr id="14" name="Oval 13">
            <a:extLst>
              <a:ext uri="{FF2B5EF4-FFF2-40B4-BE49-F238E27FC236}">
                <a16:creationId xmlns:a16="http://schemas.microsoft.com/office/drawing/2014/main" id="{1D2D1B85-691F-9947-B693-3BF2EDA71444}"/>
              </a:ext>
            </a:extLst>
          </p:cNvPr>
          <p:cNvSpPr>
            <a:spLocks noChangeAspect="1"/>
          </p:cNvSpPr>
          <p:nvPr userDrawn="1"/>
        </p:nvSpPr>
        <p:spPr>
          <a:xfrm>
            <a:off x="2595533" y="2690823"/>
            <a:ext cx="945000" cy="945000"/>
          </a:xfrm>
          <a:prstGeom prst="ellipse">
            <a:avLst/>
          </a:prstGeom>
          <a:noFill/>
          <a:ln>
            <a:solidFill>
              <a:srgbClr val="29E7D6"/>
            </a:solid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rmAutofit/>
          </a:bodyPr>
          <a:lstStyle/>
          <a:p>
            <a:pPr algn="ctr"/>
            <a:endParaRPr lang="en-PT" sz="750">
              <a:solidFill>
                <a:srgbClr val="00003A"/>
              </a:solidFill>
              <a:latin typeface="Mark Book" panose="02000503000000000000" pitchFamily="2" charset="0"/>
              <a:cs typeface="Mark Book" panose="02000503000000000000" pitchFamily="2" charset="0"/>
            </a:endParaRPr>
          </a:p>
        </p:txBody>
      </p:sp>
      <p:sp>
        <p:nvSpPr>
          <p:cNvPr id="15" name="Oval 14">
            <a:extLst>
              <a:ext uri="{FF2B5EF4-FFF2-40B4-BE49-F238E27FC236}">
                <a16:creationId xmlns:a16="http://schemas.microsoft.com/office/drawing/2014/main" id="{08550563-64C4-384C-9130-2851808A423C}"/>
              </a:ext>
            </a:extLst>
          </p:cNvPr>
          <p:cNvSpPr>
            <a:spLocks noChangeAspect="1"/>
          </p:cNvSpPr>
          <p:nvPr userDrawn="1"/>
        </p:nvSpPr>
        <p:spPr>
          <a:xfrm>
            <a:off x="2001945" y="3539967"/>
            <a:ext cx="675001" cy="675000"/>
          </a:xfrm>
          <a:prstGeom prst="ellipse">
            <a:avLst/>
          </a:prstGeom>
          <a:noFill/>
          <a:ln>
            <a:solidFill>
              <a:srgbClr val="29E7D6"/>
            </a:solid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rmAutofit/>
          </a:bodyPr>
          <a:lstStyle/>
          <a:p>
            <a:pPr algn="ctr"/>
            <a:endParaRPr lang="en-PT" spc="-38">
              <a:solidFill>
                <a:srgbClr val="00003A"/>
              </a:solidFill>
              <a:latin typeface="Mark Book" panose="02000503000000000000" pitchFamily="2" charset="0"/>
              <a:cs typeface="Mark Book" panose="02000503000000000000" pitchFamily="2" charset="0"/>
            </a:endParaRPr>
          </a:p>
        </p:txBody>
      </p:sp>
      <p:sp>
        <p:nvSpPr>
          <p:cNvPr id="16" name="Oval 15">
            <a:extLst>
              <a:ext uri="{FF2B5EF4-FFF2-40B4-BE49-F238E27FC236}">
                <a16:creationId xmlns:a16="http://schemas.microsoft.com/office/drawing/2014/main" id="{5FFB2BC2-335D-C343-A600-1884C98C8333}"/>
              </a:ext>
            </a:extLst>
          </p:cNvPr>
          <p:cNvSpPr>
            <a:spLocks noChangeAspect="1"/>
          </p:cNvSpPr>
          <p:nvPr userDrawn="1"/>
        </p:nvSpPr>
        <p:spPr>
          <a:xfrm>
            <a:off x="3295917" y="3703352"/>
            <a:ext cx="848068" cy="848067"/>
          </a:xfrm>
          <a:prstGeom prst="ellipse">
            <a:avLst/>
          </a:prstGeom>
          <a:noFill/>
          <a:ln>
            <a:solidFill>
              <a:srgbClr val="29E7D6"/>
            </a:solid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rmAutofit/>
          </a:bodyPr>
          <a:lstStyle/>
          <a:p>
            <a:pPr algn="ctr"/>
            <a:endParaRPr lang="en-PT" spc="-38">
              <a:solidFill>
                <a:srgbClr val="00003A"/>
              </a:solidFill>
              <a:latin typeface="Mark Book" panose="02000503000000000000" pitchFamily="2" charset="0"/>
              <a:cs typeface="Mark Book" panose="02000503000000000000" pitchFamily="2" charset="0"/>
            </a:endParaRPr>
          </a:p>
        </p:txBody>
      </p:sp>
      <p:sp>
        <p:nvSpPr>
          <p:cNvPr id="19" name="Oval 18">
            <a:extLst>
              <a:ext uri="{FF2B5EF4-FFF2-40B4-BE49-F238E27FC236}">
                <a16:creationId xmlns:a16="http://schemas.microsoft.com/office/drawing/2014/main" id="{0D8431AE-6B6D-7C47-B677-FC2C2C1D5FC2}"/>
              </a:ext>
            </a:extLst>
          </p:cNvPr>
          <p:cNvSpPr>
            <a:spLocks noChangeAspect="1"/>
          </p:cNvSpPr>
          <p:nvPr userDrawn="1"/>
        </p:nvSpPr>
        <p:spPr>
          <a:xfrm>
            <a:off x="7253480" y="2153841"/>
            <a:ext cx="675000" cy="675000"/>
          </a:xfrm>
          <a:prstGeom prst="ellipse">
            <a:avLst/>
          </a:prstGeom>
          <a:noFill/>
          <a:ln>
            <a:solidFill>
              <a:srgbClr val="C9FF83"/>
            </a:solid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rmAutofit/>
          </a:bodyPr>
          <a:lstStyle/>
          <a:p>
            <a:pPr algn="ctr"/>
            <a:endParaRPr lang="en-PT" sz="825" b="1" spc="-38">
              <a:solidFill>
                <a:srgbClr val="00003A"/>
              </a:solidFill>
              <a:latin typeface="MARK BOOK" panose="02000503000000000000" pitchFamily="2" charset="0"/>
              <a:cs typeface="MARK BOOK" panose="02000503000000000000" pitchFamily="2" charset="0"/>
            </a:endParaRPr>
          </a:p>
        </p:txBody>
      </p:sp>
      <p:sp>
        <p:nvSpPr>
          <p:cNvPr id="20" name="Oval 19">
            <a:extLst>
              <a:ext uri="{FF2B5EF4-FFF2-40B4-BE49-F238E27FC236}">
                <a16:creationId xmlns:a16="http://schemas.microsoft.com/office/drawing/2014/main" id="{0A02B47E-F559-3E47-A623-B7D6A131391A}"/>
              </a:ext>
            </a:extLst>
          </p:cNvPr>
          <p:cNvSpPr>
            <a:spLocks noChangeAspect="1"/>
          </p:cNvSpPr>
          <p:nvPr userDrawn="1"/>
        </p:nvSpPr>
        <p:spPr>
          <a:xfrm>
            <a:off x="5002979" y="1359263"/>
            <a:ext cx="675000" cy="675000"/>
          </a:xfrm>
          <a:prstGeom prst="ellipse">
            <a:avLst/>
          </a:prstGeom>
          <a:noFill/>
          <a:ln>
            <a:solidFill>
              <a:srgbClr val="C9FF83"/>
            </a:solid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rmAutofit/>
          </a:bodyPr>
          <a:lstStyle/>
          <a:p>
            <a:pPr algn="ctr"/>
            <a:endParaRPr lang="en-PT" sz="900" b="1">
              <a:solidFill>
                <a:srgbClr val="00003A"/>
              </a:solidFill>
              <a:latin typeface="MARK BOOK" panose="02000503000000000000" pitchFamily="2" charset="0"/>
              <a:cs typeface="MARK BOOK" panose="02000503000000000000" pitchFamily="2" charset="0"/>
            </a:endParaRPr>
          </a:p>
        </p:txBody>
      </p:sp>
      <p:sp>
        <p:nvSpPr>
          <p:cNvPr id="21" name="Oval 20">
            <a:extLst>
              <a:ext uri="{FF2B5EF4-FFF2-40B4-BE49-F238E27FC236}">
                <a16:creationId xmlns:a16="http://schemas.microsoft.com/office/drawing/2014/main" id="{AD8DDC45-2129-494C-9346-8C70AC361153}"/>
              </a:ext>
            </a:extLst>
          </p:cNvPr>
          <p:cNvSpPr>
            <a:spLocks noChangeAspect="1"/>
          </p:cNvSpPr>
          <p:nvPr userDrawn="1"/>
        </p:nvSpPr>
        <p:spPr>
          <a:xfrm>
            <a:off x="5548950" y="1999638"/>
            <a:ext cx="675000" cy="675000"/>
          </a:xfrm>
          <a:prstGeom prst="ellipse">
            <a:avLst/>
          </a:prstGeom>
          <a:noFill/>
          <a:ln>
            <a:solidFill>
              <a:srgbClr val="C9FF83"/>
            </a:solid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rmAutofit/>
          </a:bodyPr>
          <a:lstStyle/>
          <a:p>
            <a:pPr algn="ctr"/>
            <a:endParaRPr lang="en-PT" sz="900" b="1">
              <a:solidFill>
                <a:srgbClr val="00003A"/>
              </a:solidFill>
              <a:latin typeface="MARK BOOK" panose="02000503000000000000" pitchFamily="2" charset="0"/>
              <a:cs typeface="MARK BOOK" panose="02000503000000000000" pitchFamily="2" charset="0"/>
            </a:endParaRPr>
          </a:p>
        </p:txBody>
      </p:sp>
      <p:sp>
        <p:nvSpPr>
          <p:cNvPr id="22" name="Oval 21">
            <a:extLst>
              <a:ext uri="{FF2B5EF4-FFF2-40B4-BE49-F238E27FC236}">
                <a16:creationId xmlns:a16="http://schemas.microsoft.com/office/drawing/2014/main" id="{A2D80364-E618-EB4F-9588-D32D1F93479C}"/>
              </a:ext>
            </a:extLst>
          </p:cNvPr>
          <p:cNvSpPr>
            <a:spLocks noChangeAspect="1"/>
          </p:cNvSpPr>
          <p:nvPr userDrawn="1"/>
        </p:nvSpPr>
        <p:spPr>
          <a:xfrm>
            <a:off x="5638689" y="2822161"/>
            <a:ext cx="675000" cy="675000"/>
          </a:xfrm>
          <a:prstGeom prst="ellipse">
            <a:avLst/>
          </a:prstGeom>
          <a:noFill/>
          <a:ln>
            <a:solidFill>
              <a:srgbClr val="C9FF83"/>
            </a:solid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rmAutofit/>
          </a:bodyPr>
          <a:lstStyle/>
          <a:p>
            <a:pPr algn="ctr"/>
            <a:endParaRPr lang="en-PT" sz="900" b="1">
              <a:solidFill>
                <a:srgbClr val="00003A"/>
              </a:solidFill>
              <a:latin typeface="MARK BOOK" panose="02000503000000000000" pitchFamily="2" charset="0"/>
              <a:cs typeface="MARK BOOK" panose="02000503000000000000" pitchFamily="2" charset="0"/>
            </a:endParaRPr>
          </a:p>
        </p:txBody>
      </p:sp>
      <p:sp>
        <p:nvSpPr>
          <p:cNvPr id="23" name="Oval 22">
            <a:extLst>
              <a:ext uri="{FF2B5EF4-FFF2-40B4-BE49-F238E27FC236}">
                <a16:creationId xmlns:a16="http://schemas.microsoft.com/office/drawing/2014/main" id="{ECE2569D-A6B0-4340-9F6B-DDC97B42E063}"/>
              </a:ext>
            </a:extLst>
          </p:cNvPr>
          <p:cNvSpPr>
            <a:spLocks noChangeAspect="1"/>
          </p:cNvSpPr>
          <p:nvPr userDrawn="1"/>
        </p:nvSpPr>
        <p:spPr>
          <a:xfrm>
            <a:off x="7044445" y="3179829"/>
            <a:ext cx="675000" cy="675000"/>
          </a:xfrm>
          <a:prstGeom prst="ellipse">
            <a:avLst/>
          </a:prstGeom>
          <a:noFill/>
          <a:ln>
            <a:solidFill>
              <a:srgbClr val="C9FF83"/>
            </a:solid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rmAutofit/>
          </a:bodyPr>
          <a:lstStyle/>
          <a:p>
            <a:pPr algn="ctr"/>
            <a:endParaRPr lang="en-PT" sz="825" b="1" spc="-38">
              <a:solidFill>
                <a:srgbClr val="00003A"/>
              </a:solidFill>
              <a:latin typeface="MARK BOOK" panose="02000503000000000000" pitchFamily="2" charset="0"/>
              <a:cs typeface="MARK BOOK" panose="02000503000000000000" pitchFamily="2" charset="0"/>
            </a:endParaRPr>
          </a:p>
        </p:txBody>
      </p:sp>
      <p:sp>
        <p:nvSpPr>
          <p:cNvPr id="24" name="Oval 23">
            <a:extLst>
              <a:ext uri="{FF2B5EF4-FFF2-40B4-BE49-F238E27FC236}">
                <a16:creationId xmlns:a16="http://schemas.microsoft.com/office/drawing/2014/main" id="{29792538-045E-FC45-9A24-D414107D791C}"/>
              </a:ext>
            </a:extLst>
          </p:cNvPr>
          <p:cNvSpPr>
            <a:spLocks noChangeAspect="1"/>
          </p:cNvSpPr>
          <p:nvPr userDrawn="1"/>
        </p:nvSpPr>
        <p:spPr>
          <a:xfrm>
            <a:off x="5886450" y="1029533"/>
            <a:ext cx="675000" cy="675000"/>
          </a:xfrm>
          <a:prstGeom prst="ellipse">
            <a:avLst/>
          </a:prstGeom>
          <a:noFill/>
          <a:ln>
            <a:solidFill>
              <a:srgbClr val="C9FF83"/>
            </a:solid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rmAutofit/>
          </a:bodyPr>
          <a:lstStyle/>
          <a:p>
            <a:pPr algn="ctr"/>
            <a:endParaRPr lang="en-PT" sz="825" b="1" spc="-38">
              <a:solidFill>
                <a:srgbClr val="00003A"/>
              </a:solidFill>
              <a:latin typeface="MARK BOOK" panose="02000503000000000000" pitchFamily="2" charset="0"/>
              <a:cs typeface="MARK BOOK" panose="02000503000000000000" pitchFamily="2" charset="0"/>
            </a:endParaRPr>
          </a:p>
        </p:txBody>
      </p:sp>
      <p:sp>
        <p:nvSpPr>
          <p:cNvPr id="25" name="Oval 24">
            <a:extLst>
              <a:ext uri="{FF2B5EF4-FFF2-40B4-BE49-F238E27FC236}">
                <a16:creationId xmlns:a16="http://schemas.microsoft.com/office/drawing/2014/main" id="{1868315B-DD46-8D45-ABAB-528B7F1D0FCE}"/>
              </a:ext>
            </a:extLst>
          </p:cNvPr>
          <p:cNvSpPr>
            <a:spLocks noChangeAspect="1"/>
          </p:cNvSpPr>
          <p:nvPr userDrawn="1"/>
        </p:nvSpPr>
        <p:spPr>
          <a:xfrm>
            <a:off x="6383025" y="1727460"/>
            <a:ext cx="675000" cy="675000"/>
          </a:xfrm>
          <a:prstGeom prst="ellipse">
            <a:avLst/>
          </a:prstGeom>
          <a:noFill/>
          <a:ln>
            <a:solidFill>
              <a:srgbClr val="C9FF83"/>
            </a:solid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rmAutofit/>
          </a:bodyPr>
          <a:lstStyle/>
          <a:p>
            <a:pPr algn="ctr"/>
            <a:endParaRPr lang="en-PT" sz="825" b="1" spc="-38">
              <a:solidFill>
                <a:srgbClr val="00003A"/>
              </a:solidFill>
              <a:latin typeface="MARK BOOK" panose="02000503000000000000" pitchFamily="2" charset="0"/>
              <a:cs typeface="MARK BOOK" panose="02000503000000000000" pitchFamily="2" charset="0"/>
            </a:endParaRPr>
          </a:p>
        </p:txBody>
      </p:sp>
      <p:sp>
        <p:nvSpPr>
          <p:cNvPr id="26" name="Oval 25">
            <a:extLst>
              <a:ext uri="{FF2B5EF4-FFF2-40B4-BE49-F238E27FC236}">
                <a16:creationId xmlns:a16="http://schemas.microsoft.com/office/drawing/2014/main" id="{F89676A9-00FB-C246-8964-027DF2EA6B91}"/>
              </a:ext>
            </a:extLst>
          </p:cNvPr>
          <p:cNvSpPr>
            <a:spLocks noChangeAspect="1"/>
          </p:cNvSpPr>
          <p:nvPr userDrawn="1"/>
        </p:nvSpPr>
        <p:spPr>
          <a:xfrm>
            <a:off x="6451174" y="2576307"/>
            <a:ext cx="675000" cy="675000"/>
          </a:xfrm>
          <a:prstGeom prst="ellipse">
            <a:avLst/>
          </a:prstGeom>
          <a:noFill/>
          <a:ln>
            <a:solidFill>
              <a:srgbClr val="C9FF83"/>
            </a:solid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rmAutofit/>
          </a:bodyPr>
          <a:lstStyle/>
          <a:p>
            <a:pPr algn="ctr"/>
            <a:endParaRPr lang="en-PT" sz="825" b="1" spc="-38">
              <a:solidFill>
                <a:srgbClr val="00003A"/>
              </a:solidFill>
              <a:latin typeface="MARK BOOK" panose="02000503000000000000" pitchFamily="2" charset="0"/>
              <a:cs typeface="MARK BOOK" panose="02000503000000000000" pitchFamily="2" charset="0"/>
            </a:endParaRPr>
          </a:p>
        </p:txBody>
      </p:sp>
      <p:sp>
        <p:nvSpPr>
          <p:cNvPr id="27" name="Oval 26">
            <a:extLst>
              <a:ext uri="{FF2B5EF4-FFF2-40B4-BE49-F238E27FC236}">
                <a16:creationId xmlns:a16="http://schemas.microsoft.com/office/drawing/2014/main" id="{D0EC5DC1-D7C7-F546-9D52-066042A6A8F8}"/>
              </a:ext>
            </a:extLst>
          </p:cNvPr>
          <p:cNvSpPr>
            <a:spLocks noChangeAspect="1"/>
          </p:cNvSpPr>
          <p:nvPr userDrawn="1"/>
        </p:nvSpPr>
        <p:spPr>
          <a:xfrm>
            <a:off x="6223950" y="3517329"/>
            <a:ext cx="675000" cy="675000"/>
          </a:xfrm>
          <a:prstGeom prst="ellipse">
            <a:avLst/>
          </a:prstGeom>
          <a:noFill/>
          <a:ln>
            <a:solidFill>
              <a:srgbClr val="C9FF83"/>
            </a:solid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rmAutofit/>
          </a:bodyPr>
          <a:lstStyle/>
          <a:p>
            <a:pPr algn="ctr"/>
            <a:endParaRPr lang="en-PT" sz="900" b="1">
              <a:solidFill>
                <a:srgbClr val="00003A"/>
              </a:solidFill>
              <a:latin typeface="MARK BOOK" panose="02000503000000000000" pitchFamily="2" charset="0"/>
              <a:cs typeface="MARK BOOK" panose="02000503000000000000" pitchFamily="2" charset="0"/>
            </a:endParaRPr>
          </a:p>
        </p:txBody>
      </p:sp>
      <p:sp>
        <p:nvSpPr>
          <p:cNvPr id="28" name="Oval 27">
            <a:extLst>
              <a:ext uri="{FF2B5EF4-FFF2-40B4-BE49-F238E27FC236}">
                <a16:creationId xmlns:a16="http://schemas.microsoft.com/office/drawing/2014/main" id="{05521507-9639-A14A-8961-E12E74452892}"/>
              </a:ext>
            </a:extLst>
          </p:cNvPr>
          <p:cNvSpPr>
            <a:spLocks noChangeAspect="1"/>
          </p:cNvSpPr>
          <p:nvPr userDrawn="1"/>
        </p:nvSpPr>
        <p:spPr>
          <a:xfrm>
            <a:off x="5301189" y="3644684"/>
            <a:ext cx="675000" cy="675000"/>
          </a:xfrm>
          <a:prstGeom prst="ellipse">
            <a:avLst/>
          </a:prstGeom>
          <a:noFill/>
          <a:ln>
            <a:solidFill>
              <a:srgbClr val="C9FF83"/>
            </a:solid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rmAutofit/>
          </a:bodyPr>
          <a:lstStyle/>
          <a:p>
            <a:pPr algn="ctr"/>
            <a:endParaRPr lang="en-PT" sz="825" b="1">
              <a:solidFill>
                <a:srgbClr val="00003A"/>
              </a:solidFill>
              <a:latin typeface="MARK BOOK" panose="02000503000000000000" pitchFamily="2" charset="0"/>
              <a:cs typeface="MARK BOOK" panose="02000503000000000000" pitchFamily="2" charset="0"/>
            </a:endParaRPr>
          </a:p>
        </p:txBody>
      </p:sp>
      <p:sp>
        <p:nvSpPr>
          <p:cNvPr id="29" name="Oval 28">
            <a:extLst>
              <a:ext uri="{FF2B5EF4-FFF2-40B4-BE49-F238E27FC236}">
                <a16:creationId xmlns:a16="http://schemas.microsoft.com/office/drawing/2014/main" id="{53BD42E7-66DF-4346-BF30-E19DFF21E30E}"/>
              </a:ext>
            </a:extLst>
          </p:cNvPr>
          <p:cNvSpPr>
            <a:spLocks noChangeAspect="1"/>
          </p:cNvSpPr>
          <p:nvPr userDrawn="1"/>
        </p:nvSpPr>
        <p:spPr>
          <a:xfrm>
            <a:off x="7041496" y="1163043"/>
            <a:ext cx="675000" cy="675000"/>
          </a:xfrm>
          <a:prstGeom prst="ellipse">
            <a:avLst/>
          </a:prstGeom>
          <a:noFill/>
          <a:ln>
            <a:solidFill>
              <a:srgbClr val="C9FF83"/>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rmAutofit/>
          </a:bodyPr>
          <a:lstStyle/>
          <a:p>
            <a:pPr algn="ctr"/>
            <a:endParaRPr lang="en-PT" sz="750" b="1">
              <a:solidFill>
                <a:srgbClr val="00003A"/>
              </a:solidFill>
              <a:latin typeface="MARK BOOK" panose="02000503000000000000" pitchFamily="2" charset="0"/>
              <a:cs typeface="MARK BOOK" panose="02000503000000000000" pitchFamily="2" charset="0"/>
            </a:endParaRPr>
          </a:p>
        </p:txBody>
      </p:sp>
      <p:sp>
        <p:nvSpPr>
          <p:cNvPr id="30" name="Oval 29">
            <a:extLst>
              <a:ext uri="{FF2B5EF4-FFF2-40B4-BE49-F238E27FC236}">
                <a16:creationId xmlns:a16="http://schemas.microsoft.com/office/drawing/2014/main" id="{5AE6A1A6-1346-4344-AE41-2FB1B48D323C}"/>
              </a:ext>
            </a:extLst>
          </p:cNvPr>
          <p:cNvSpPr>
            <a:spLocks noChangeAspect="1"/>
          </p:cNvSpPr>
          <p:nvPr userDrawn="1"/>
        </p:nvSpPr>
        <p:spPr>
          <a:xfrm>
            <a:off x="1385545" y="3071639"/>
            <a:ext cx="419123" cy="419123"/>
          </a:xfrm>
          <a:prstGeom prst="ellipse">
            <a:avLst/>
          </a:prstGeom>
          <a:noFill/>
          <a:ln>
            <a:solidFill>
              <a:srgbClr val="29E7D6"/>
            </a:solid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rmAutofit/>
          </a:bodyPr>
          <a:lstStyle/>
          <a:p>
            <a:pPr algn="ctr"/>
            <a:endParaRPr lang="en-PT" sz="1050" spc="-38">
              <a:solidFill>
                <a:srgbClr val="00003A"/>
              </a:solidFill>
              <a:latin typeface="Mark Book" panose="02000503000000000000" pitchFamily="2" charset="0"/>
              <a:cs typeface="Mark Book" panose="02000503000000000000" pitchFamily="2" charset="0"/>
            </a:endParaRPr>
          </a:p>
        </p:txBody>
      </p:sp>
      <p:sp>
        <p:nvSpPr>
          <p:cNvPr id="31" name="Oval 30">
            <a:extLst>
              <a:ext uri="{FF2B5EF4-FFF2-40B4-BE49-F238E27FC236}">
                <a16:creationId xmlns:a16="http://schemas.microsoft.com/office/drawing/2014/main" id="{C952FF44-5D54-9241-9023-F71BA7B3D52A}"/>
              </a:ext>
            </a:extLst>
          </p:cNvPr>
          <p:cNvSpPr>
            <a:spLocks noChangeAspect="1"/>
          </p:cNvSpPr>
          <p:nvPr userDrawn="1"/>
        </p:nvSpPr>
        <p:spPr>
          <a:xfrm>
            <a:off x="1245053" y="2453361"/>
            <a:ext cx="286267" cy="286266"/>
          </a:xfrm>
          <a:prstGeom prst="ellipse">
            <a:avLst/>
          </a:prstGeom>
          <a:noFill/>
          <a:ln>
            <a:solidFill>
              <a:srgbClr val="29E7D6"/>
            </a:solid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Autofit/>
          </a:bodyPr>
          <a:lstStyle/>
          <a:p>
            <a:pPr algn="ctr"/>
            <a:endParaRPr lang="en-PT" sz="525" spc="-38">
              <a:solidFill>
                <a:srgbClr val="00003A"/>
              </a:solidFill>
              <a:latin typeface="Mark Book" panose="02000503000000000000" pitchFamily="2" charset="0"/>
              <a:cs typeface="Mark Book" panose="02000503000000000000" pitchFamily="2" charset="0"/>
            </a:endParaRPr>
          </a:p>
        </p:txBody>
      </p:sp>
      <p:sp>
        <p:nvSpPr>
          <p:cNvPr id="32" name="Oval 31">
            <a:extLst>
              <a:ext uri="{FF2B5EF4-FFF2-40B4-BE49-F238E27FC236}">
                <a16:creationId xmlns:a16="http://schemas.microsoft.com/office/drawing/2014/main" id="{A35665CF-BB69-E14D-8A62-6D62AE6EF77E}"/>
              </a:ext>
            </a:extLst>
          </p:cNvPr>
          <p:cNvSpPr>
            <a:spLocks noChangeAspect="1"/>
          </p:cNvSpPr>
          <p:nvPr userDrawn="1"/>
        </p:nvSpPr>
        <p:spPr>
          <a:xfrm>
            <a:off x="793810" y="2837691"/>
            <a:ext cx="195524" cy="195524"/>
          </a:xfrm>
          <a:prstGeom prst="ellipse">
            <a:avLst/>
          </a:prstGeom>
          <a:noFill/>
          <a:ln>
            <a:solidFill>
              <a:srgbClr val="29E7D6"/>
            </a:solid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Autofit/>
          </a:bodyPr>
          <a:lstStyle/>
          <a:p>
            <a:pPr algn="ctr"/>
            <a:endParaRPr lang="en-PT" sz="525" spc="-38">
              <a:solidFill>
                <a:srgbClr val="00003A"/>
              </a:solidFill>
              <a:latin typeface="Mark Book" panose="02000503000000000000" pitchFamily="2" charset="0"/>
              <a:cs typeface="Mark Book" panose="02000503000000000000" pitchFamily="2" charset="0"/>
            </a:endParaRPr>
          </a:p>
        </p:txBody>
      </p:sp>
      <p:sp>
        <p:nvSpPr>
          <p:cNvPr id="33" name="Oval 32">
            <a:extLst>
              <a:ext uri="{FF2B5EF4-FFF2-40B4-BE49-F238E27FC236}">
                <a16:creationId xmlns:a16="http://schemas.microsoft.com/office/drawing/2014/main" id="{EDEC641A-522C-DB42-9E55-15BDBC534DAF}"/>
              </a:ext>
            </a:extLst>
          </p:cNvPr>
          <p:cNvSpPr>
            <a:spLocks noChangeAspect="1"/>
          </p:cNvSpPr>
          <p:nvPr userDrawn="1"/>
        </p:nvSpPr>
        <p:spPr>
          <a:xfrm>
            <a:off x="7820385" y="2913275"/>
            <a:ext cx="419123" cy="419123"/>
          </a:xfrm>
          <a:prstGeom prst="ellipse">
            <a:avLst/>
          </a:prstGeom>
          <a:noFill/>
          <a:ln>
            <a:solidFill>
              <a:srgbClr val="C9FF83"/>
            </a:solid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rmAutofit/>
          </a:bodyPr>
          <a:lstStyle/>
          <a:p>
            <a:pPr algn="ctr"/>
            <a:endParaRPr lang="en-PT" sz="1050" spc="-38">
              <a:solidFill>
                <a:srgbClr val="00003A"/>
              </a:solidFill>
              <a:latin typeface="Mark Book" panose="02000503000000000000" pitchFamily="2" charset="0"/>
              <a:cs typeface="Mark Book" panose="02000503000000000000" pitchFamily="2" charset="0"/>
            </a:endParaRPr>
          </a:p>
        </p:txBody>
      </p:sp>
      <p:sp>
        <p:nvSpPr>
          <p:cNvPr id="34" name="Oval 33">
            <a:extLst>
              <a:ext uri="{FF2B5EF4-FFF2-40B4-BE49-F238E27FC236}">
                <a16:creationId xmlns:a16="http://schemas.microsoft.com/office/drawing/2014/main" id="{4688864F-138B-4248-AE00-E9C217E0EC70}"/>
              </a:ext>
            </a:extLst>
          </p:cNvPr>
          <p:cNvSpPr>
            <a:spLocks noChangeAspect="1"/>
          </p:cNvSpPr>
          <p:nvPr userDrawn="1"/>
        </p:nvSpPr>
        <p:spPr>
          <a:xfrm>
            <a:off x="8029947" y="1675263"/>
            <a:ext cx="286267" cy="286266"/>
          </a:xfrm>
          <a:prstGeom prst="ellipse">
            <a:avLst/>
          </a:prstGeom>
          <a:noFill/>
          <a:ln>
            <a:solidFill>
              <a:srgbClr val="C9FF83"/>
            </a:solid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Autofit/>
          </a:bodyPr>
          <a:lstStyle/>
          <a:p>
            <a:pPr algn="ctr"/>
            <a:endParaRPr lang="en-PT" sz="525" spc="-38">
              <a:solidFill>
                <a:srgbClr val="00003A"/>
              </a:solidFill>
              <a:latin typeface="Mark Book" panose="02000503000000000000" pitchFamily="2" charset="0"/>
              <a:cs typeface="Mark Book" panose="02000503000000000000" pitchFamily="2" charset="0"/>
            </a:endParaRPr>
          </a:p>
        </p:txBody>
      </p:sp>
      <p:sp>
        <p:nvSpPr>
          <p:cNvPr id="35" name="Oval 34">
            <a:extLst>
              <a:ext uri="{FF2B5EF4-FFF2-40B4-BE49-F238E27FC236}">
                <a16:creationId xmlns:a16="http://schemas.microsoft.com/office/drawing/2014/main" id="{A07E3095-AB31-1E43-A98C-636DE13A1EB9}"/>
              </a:ext>
            </a:extLst>
          </p:cNvPr>
          <p:cNvSpPr>
            <a:spLocks noChangeAspect="1"/>
          </p:cNvSpPr>
          <p:nvPr userDrawn="1"/>
        </p:nvSpPr>
        <p:spPr>
          <a:xfrm>
            <a:off x="6802365" y="870827"/>
            <a:ext cx="195524" cy="195524"/>
          </a:xfrm>
          <a:prstGeom prst="ellipse">
            <a:avLst/>
          </a:prstGeom>
          <a:noFill/>
          <a:ln>
            <a:solidFill>
              <a:srgbClr val="C9FF83"/>
            </a:solidFill>
          </a:ln>
        </p:spPr>
        <p:style>
          <a:lnRef idx="2">
            <a:schemeClr val="accent1">
              <a:shade val="15000"/>
            </a:schemeClr>
          </a:lnRef>
          <a:fillRef idx="1">
            <a:schemeClr val="accent1"/>
          </a:fillRef>
          <a:effectRef idx="0">
            <a:schemeClr val="accent1"/>
          </a:effectRef>
          <a:fontRef idx="minor">
            <a:schemeClr val="lt1"/>
          </a:fontRef>
        </p:style>
        <p:txBody>
          <a:bodyPr lIns="27000" tIns="27000" rIns="27000" bIns="27000" rtlCol="0" anchor="ctr">
            <a:noAutofit/>
          </a:bodyPr>
          <a:lstStyle/>
          <a:p>
            <a:pPr algn="ctr"/>
            <a:endParaRPr lang="en-PT" sz="525" spc="-38">
              <a:solidFill>
                <a:srgbClr val="00003A"/>
              </a:solidFill>
              <a:latin typeface="Mark Book" panose="02000503000000000000" pitchFamily="2" charset="0"/>
              <a:cs typeface="Mark Book" panose="02000503000000000000" pitchFamily="2" charset="0"/>
            </a:endParaRPr>
          </a:p>
        </p:txBody>
      </p:sp>
      <p:sp>
        <p:nvSpPr>
          <p:cNvPr id="37" name="Text Placeholder 4">
            <a:extLst>
              <a:ext uri="{FF2B5EF4-FFF2-40B4-BE49-F238E27FC236}">
                <a16:creationId xmlns:a16="http://schemas.microsoft.com/office/drawing/2014/main" id="{0DD37FDD-E5CE-4741-9A64-01D484E392BA}"/>
              </a:ext>
            </a:extLst>
          </p:cNvPr>
          <p:cNvSpPr>
            <a:spLocks noGrp="1"/>
          </p:cNvSpPr>
          <p:nvPr>
            <p:ph type="body" sz="quarter" idx="15" hasCustomPrompt="1"/>
          </p:nvPr>
        </p:nvSpPr>
        <p:spPr>
          <a:xfrm>
            <a:off x="371476" y="848342"/>
            <a:ext cx="3510487" cy="324683"/>
          </a:xfrm>
          <a:prstGeom prst="rect">
            <a:avLst/>
          </a:prstGeom>
        </p:spPr>
        <p:txBody>
          <a:bodyPr/>
          <a:lstStyle>
            <a:lvl1pPr marL="0" indent="0">
              <a:buNone/>
              <a:defRPr sz="20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38" name="Text Placeholder 4">
            <a:extLst>
              <a:ext uri="{FF2B5EF4-FFF2-40B4-BE49-F238E27FC236}">
                <a16:creationId xmlns:a16="http://schemas.microsoft.com/office/drawing/2014/main" id="{A38E2F82-5801-3142-BAB2-31F1E44DF2BB}"/>
              </a:ext>
            </a:extLst>
          </p:cNvPr>
          <p:cNvSpPr>
            <a:spLocks noGrp="1"/>
          </p:cNvSpPr>
          <p:nvPr>
            <p:ph type="body" sz="quarter" idx="18" hasCustomPrompt="1"/>
          </p:nvPr>
        </p:nvSpPr>
        <p:spPr>
          <a:xfrm>
            <a:off x="371476" y="1253164"/>
            <a:ext cx="3510486" cy="200386"/>
          </a:xfrm>
          <a:prstGeom prst="rect">
            <a:avLst/>
          </a:prstGeom>
        </p:spPr>
        <p:txBody>
          <a:bodyPr/>
          <a:lstStyle>
            <a:lvl1pPr marL="0" indent="0">
              <a:buNone/>
              <a:defRPr sz="600" b="0" i="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Note</a:t>
            </a:r>
          </a:p>
        </p:txBody>
      </p:sp>
      <p:sp>
        <p:nvSpPr>
          <p:cNvPr id="39" name="Text Placeholder 4">
            <a:extLst>
              <a:ext uri="{FF2B5EF4-FFF2-40B4-BE49-F238E27FC236}">
                <a16:creationId xmlns:a16="http://schemas.microsoft.com/office/drawing/2014/main" id="{CD36DA4C-DC8F-F845-8A16-216FAD08F156}"/>
              </a:ext>
            </a:extLst>
          </p:cNvPr>
          <p:cNvSpPr>
            <a:spLocks noGrp="1"/>
          </p:cNvSpPr>
          <p:nvPr>
            <p:ph type="body" sz="quarter" idx="47"/>
          </p:nvPr>
        </p:nvSpPr>
        <p:spPr>
          <a:xfrm>
            <a:off x="371476" y="1604844"/>
            <a:ext cx="3510486" cy="344714"/>
          </a:xfrm>
          <a:prstGeom prst="rect">
            <a:avLst/>
          </a:prstGeom>
        </p:spPr>
        <p:txBody>
          <a:bodyPr/>
          <a:lstStyle>
            <a:lvl1pPr marL="0" indent="0">
              <a:buNone/>
              <a:defRPr sz="105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 name="Oval 1">
            <a:extLst>
              <a:ext uri="{FF2B5EF4-FFF2-40B4-BE49-F238E27FC236}">
                <a16:creationId xmlns:a16="http://schemas.microsoft.com/office/drawing/2014/main" id="{B5B3D506-7D14-CF46-AEDF-73A2ED379B9B}"/>
              </a:ext>
            </a:extLst>
          </p:cNvPr>
          <p:cNvSpPr/>
          <p:nvPr userDrawn="1"/>
        </p:nvSpPr>
        <p:spPr>
          <a:xfrm>
            <a:off x="3719951" y="2045661"/>
            <a:ext cx="1704099" cy="1704099"/>
          </a:xfrm>
          <a:prstGeom prst="ellipse">
            <a:avLst/>
          </a:prstGeom>
          <a:noFill/>
          <a:ln>
            <a:solidFill>
              <a:srgbClr val="29E7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1" name="Text Placeholder 4">
            <a:extLst>
              <a:ext uri="{FF2B5EF4-FFF2-40B4-BE49-F238E27FC236}">
                <a16:creationId xmlns:a16="http://schemas.microsoft.com/office/drawing/2014/main" id="{93538BA4-5429-B547-A23E-660762DC6146}"/>
              </a:ext>
            </a:extLst>
          </p:cNvPr>
          <p:cNvSpPr>
            <a:spLocks noGrp="1"/>
          </p:cNvSpPr>
          <p:nvPr>
            <p:ph type="body" sz="quarter" idx="48"/>
          </p:nvPr>
        </p:nvSpPr>
        <p:spPr>
          <a:xfrm>
            <a:off x="371476" y="4370530"/>
            <a:ext cx="3510486" cy="344714"/>
          </a:xfrm>
          <a:prstGeom prst="rect">
            <a:avLst/>
          </a:prstGeom>
        </p:spPr>
        <p:txBody>
          <a:bodyPr/>
          <a:lstStyle>
            <a:lvl1pPr marL="0" indent="0">
              <a:buNone/>
              <a:defRPr sz="105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43" name="Text Placeholder 4">
            <a:extLst>
              <a:ext uri="{FF2B5EF4-FFF2-40B4-BE49-F238E27FC236}">
                <a16:creationId xmlns:a16="http://schemas.microsoft.com/office/drawing/2014/main" id="{4F3480C5-A740-904D-97E2-4D7AD0FE7B22}"/>
              </a:ext>
            </a:extLst>
          </p:cNvPr>
          <p:cNvSpPr>
            <a:spLocks noGrp="1"/>
          </p:cNvSpPr>
          <p:nvPr>
            <p:ph type="body" sz="quarter" idx="49"/>
          </p:nvPr>
        </p:nvSpPr>
        <p:spPr>
          <a:xfrm>
            <a:off x="3855711" y="2796639"/>
            <a:ext cx="1423891" cy="202141"/>
          </a:xfrm>
          <a:prstGeom prst="rect">
            <a:avLst/>
          </a:prstGeom>
        </p:spPr>
        <p:txBody>
          <a:bodyPr/>
          <a:lstStyle>
            <a:lvl1pPr marL="0" indent="0" algn="ctr">
              <a:buNone/>
              <a:defRPr sz="105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44" name="Text Placeholder 4">
            <a:extLst>
              <a:ext uri="{FF2B5EF4-FFF2-40B4-BE49-F238E27FC236}">
                <a16:creationId xmlns:a16="http://schemas.microsoft.com/office/drawing/2014/main" id="{28437CB1-35FC-184C-9A88-09BB4D0A88B5}"/>
              </a:ext>
            </a:extLst>
          </p:cNvPr>
          <p:cNvSpPr>
            <a:spLocks noGrp="1"/>
          </p:cNvSpPr>
          <p:nvPr>
            <p:ph type="body" sz="quarter" idx="50"/>
          </p:nvPr>
        </p:nvSpPr>
        <p:spPr>
          <a:xfrm>
            <a:off x="2748029" y="1852259"/>
            <a:ext cx="1085452" cy="202141"/>
          </a:xfrm>
          <a:prstGeom prst="rect">
            <a:avLst/>
          </a:prstGeom>
        </p:spPr>
        <p:txBody>
          <a:bodyPr/>
          <a:lstStyle>
            <a:lvl1pPr marL="0" indent="0" algn="ctr">
              <a:buNone/>
              <a:defRPr sz="8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45" name="Text Placeholder 4">
            <a:extLst>
              <a:ext uri="{FF2B5EF4-FFF2-40B4-BE49-F238E27FC236}">
                <a16:creationId xmlns:a16="http://schemas.microsoft.com/office/drawing/2014/main" id="{1832A1E8-93CC-FD49-AC06-A7ACACE87426}"/>
              </a:ext>
            </a:extLst>
          </p:cNvPr>
          <p:cNvSpPr>
            <a:spLocks noGrp="1"/>
          </p:cNvSpPr>
          <p:nvPr>
            <p:ph type="body" sz="quarter" idx="51"/>
          </p:nvPr>
        </p:nvSpPr>
        <p:spPr>
          <a:xfrm>
            <a:off x="2595533" y="3081452"/>
            <a:ext cx="927156" cy="202141"/>
          </a:xfrm>
          <a:prstGeom prst="rect">
            <a:avLst/>
          </a:prstGeom>
        </p:spPr>
        <p:txBody>
          <a:bodyPr/>
          <a:lstStyle>
            <a:lvl1pPr marL="0" indent="0" algn="ctr">
              <a:buNone/>
              <a:defRPr sz="8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47" name="Text Placeholder 4">
            <a:extLst>
              <a:ext uri="{FF2B5EF4-FFF2-40B4-BE49-F238E27FC236}">
                <a16:creationId xmlns:a16="http://schemas.microsoft.com/office/drawing/2014/main" id="{504940FA-A6C1-4045-9AF1-C8C4442B02FC}"/>
              </a:ext>
            </a:extLst>
          </p:cNvPr>
          <p:cNvSpPr>
            <a:spLocks noGrp="1"/>
          </p:cNvSpPr>
          <p:nvPr>
            <p:ph type="body" sz="quarter" idx="53"/>
          </p:nvPr>
        </p:nvSpPr>
        <p:spPr>
          <a:xfrm>
            <a:off x="2001945" y="3732835"/>
            <a:ext cx="675001" cy="249349"/>
          </a:xfrm>
          <a:prstGeom prst="rect">
            <a:avLst/>
          </a:prstGeom>
        </p:spPr>
        <p:txBody>
          <a:bodyPr/>
          <a:lstStyle>
            <a:lvl1pPr marL="0" indent="0" algn="ctr">
              <a:buNone/>
              <a:defRPr sz="8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48" name="Text Placeholder 4">
            <a:extLst>
              <a:ext uri="{FF2B5EF4-FFF2-40B4-BE49-F238E27FC236}">
                <a16:creationId xmlns:a16="http://schemas.microsoft.com/office/drawing/2014/main" id="{2D8DB778-1A3A-AD42-A54E-B42EF6CFB85A}"/>
              </a:ext>
            </a:extLst>
          </p:cNvPr>
          <p:cNvSpPr>
            <a:spLocks noGrp="1"/>
          </p:cNvSpPr>
          <p:nvPr>
            <p:ph type="body" sz="quarter" idx="54"/>
          </p:nvPr>
        </p:nvSpPr>
        <p:spPr>
          <a:xfrm>
            <a:off x="3388536" y="4002658"/>
            <a:ext cx="675001" cy="249349"/>
          </a:xfrm>
          <a:prstGeom prst="rect">
            <a:avLst/>
          </a:prstGeom>
        </p:spPr>
        <p:txBody>
          <a:bodyPr/>
          <a:lstStyle>
            <a:lvl1pPr marL="0" indent="0" algn="ctr">
              <a:buNone/>
              <a:defRPr sz="8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49" name="Text Placeholder 4">
            <a:extLst>
              <a:ext uri="{FF2B5EF4-FFF2-40B4-BE49-F238E27FC236}">
                <a16:creationId xmlns:a16="http://schemas.microsoft.com/office/drawing/2014/main" id="{9DFA196F-5255-3D41-B072-8E26B6764027}"/>
              </a:ext>
            </a:extLst>
          </p:cNvPr>
          <p:cNvSpPr>
            <a:spLocks noGrp="1"/>
          </p:cNvSpPr>
          <p:nvPr>
            <p:ph type="body" sz="quarter" idx="55"/>
          </p:nvPr>
        </p:nvSpPr>
        <p:spPr>
          <a:xfrm>
            <a:off x="1829559" y="2485757"/>
            <a:ext cx="675001" cy="249349"/>
          </a:xfrm>
          <a:prstGeom prst="rect">
            <a:avLst/>
          </a:prstGeom>
        </p:spPr>
        <p:txBody>
          <a:bodyPr/>
          <a:lstStyle>
            <a:lvl1pPr marL="0" indent="0" algn="ctr">
              <a:buNone/>
              <a:defRPr sz="8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50" name="Text Placeholder 4">
            <a:extLst>
              <a:ext uri="{FF2B5EF4-FFF2-40B4-BE49-F238E27FC236}">
                <a16:creationId xmlns:a16="http://schemas.microsoft.com/office/drawing/2014/main" id="{4906315F-A2F9-F140-88F8-D587E0D20828}"/>
              </a:ext>
            </a:extLst>
          </p:cNvPr>
          <p:cNvSpPr>
            <a:spLocks noGrp="1"/>
          </p:cNvSpPr>
          <p:nvPr>
            <p:ph type="body" sz="quarter" idx="56" hasCustomPrompt="1"/>
          </p:nvPr>
        </p:nvSpPr>
        <p:spPr>
          <a:xfrm>
            <a:off x="1385544" y="3188503"/>
            <a:ext cx="410089" cy="152669"/>
          </a:xfrm>
          <a:prstGeom prst="rect">
            <a:avLst/>
          </a:prstGeom>
        </p:spPr>
        <p:txBody>
          <a:bodyPr/>
          <a:lstStyle>
            <a:lvl1pPr marL="0" indent="0" algn="ctr">
              <a:buNone/>
              <a:defRPr sz="8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a:t>
            </a:r>
          </a:p>
        </p:txBody>
      </p:sp>
      <p:sp>
        <p:nvSpPr>
          <p:cNvPr id="51" name="Text Placeholder 4">
            <a:extLst>
              <a:ext uri="{FF2B5EF4-FFF2-40B4-BE49-F238E27FC236}">
                <a16:creationId xmlns:a16="http://schemas.microsoft.com/office/drawing/2014/main" id="{9E966324-ACBE-D34F-968B-84E4DA4B8152}"/>
              </a:ext>
            </a:extLst>
          </p:cNvPr>
          <p:cNvSpPr>
            <a:spLocks noGrp="1"/>
          </p:cNvSpPr>
          <p:nvPr>
            <p:ph type="body" sz="quarter" idx="57" hasCustomPrompt="1"/>
          </p:nvPr>
        </p:nvSpPr>
        <p:spPr>
          <a:xfrm>
            <a:off x="1190672" y="2498955"/>
            <a:ext cx="410089" cy="152669"/>
          </a:xfrm>
          <a:prstGeom prst="rect">
            <a:avLst/>
          </a:prstGeom>
        </p:spPr>
        <p:txBody>
          <a:bodyPr/>
          <a:lstStyle>
            <a:lvl1pPr marL="0" indent="0" algn="ctr">
              <a:buNone/>
              <a:defRPr sz="8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a:t>
            </a:r>
          </a:p>
        </p:txBody>
      </p:sp>
      <p:sp>
        <p:nvSpPr>
          <p:cNvPr id="52" name="Text Placeholder 4">
            <a:extLst>
              <a:ext uri="{FF2B5EF4-FFF2-40B4-BE49-F238E27FC236}">
                <a16:creationId xmlns:a16="http://schemas.microsoft.com/office/drawing/2014/main" id="{D5677D13-5435-164E-B3F4-7C5C629F5DF2}"/>
              </a:ext>
            </a:extLst>
          </p:cNvPr>
          <p:cNvSpPr>
            <a:spLocks noGrp="1"/>
          </p:cNvSpPr>
          <p:nvPr>
            <p:ph type="body" sz="quarter" idx="58" hasCustomPrompt="1"/>
          </p:nvPr>
        </p:nvSpPr>
        <p:spPr>
          <a:xfrm>
            <a:off x="688501" y="2843729"/>
            <a:ext cx="410089" cy="152669"/>
          </a:xfrm>
          <a:prstGeom prst="rect">
            <a:avLst/>
          </a:prstGeom>
        </p:spPr>
        <p:txBody>
          <a:bodyPr/>
          <a:lstStyle>
            <a:lvl1pPr marL="0" indent="0" algn="ctr">
              <a:buNone/>
              <a:defRPr sz="8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a:t>
            </a:r>
          </a:p>
        </p:txBody>
      </p:sp>
      <p:sp>
        <p:nvSpPr>
          <p:cNvPr id="53" name="Text Placeholder 4">
            <a:extLst>
              <a:ext uri="{FF2B5EF4-FFF2-40B4-BE49-F238E27FC236}">
                <a16:creationId xmlns:a16="http://schemas.microsoft.com/office/drawing/2014/main" id="{B3F3E837-D308-7C4B-95E8-44EC2322E494}"/>
              </a:ext>
            </a:extLst>
          </p:cNvPr>
          <p:cNvSpPr>
            <a:spLocks noGrp="1"/>
          </p:cNvSpPr>
          <p:nvPr>
            <p:ph type="body" sz="quarter" idx="59" hasCustomPrompt="1"/>
          </p:nvPr>
        </p:nvSpPr>
        <p:spPr>
          <a:xfrm>
            <a:off x="6699557" y="872522"/>
            <a:ext cx="410089" cy="152669"/>
          </a:xfrm>
          <a:prstGeom prst="rect">
            <a:avLst/>
          </a:prstGeom>
        </p:spPr>
        <p:txBody>
          <a:bodyPr/>
          <a:lstStyle>
            <a:lvl1pPr marL="0" indent="0" algn="ctr">
              <a:buNone/>
              <a:defRPr sz="8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a:t>
            </a:r>
          </a:p>
        </p:txBody>
      </p:sp>
      <p:sp>
        <p:nvSpPr>
          <p:cNvPr id="54" name="Text Placeholder 4">
            <a:extLst>
              <a:ext uri="{FF2B5EF4-FFF2-40B4-BE49-F238E27FC236}">
                <a16:creationId xmlns:a16="http://schemas.microsoft.com/office/drawing/2014/main" id="{647DA82B-5461-AC4E-82A5-9F9144DD744C}"/>
              </a:ext>
            </a:extLst>
          </p:cNvPr>
          <p:cNvSpPr>
            <a:spLocks noGrp="1"/>
          </p:cNvSpPr>
          <p:nvPr>
            <p:ph type="body" sz="quarter" idx="60" hasCustomPrompt="1"/>
          </p:nvPr>
        </p:nvSpPr>
        <p:spPr>
          <a:xfrm>
            <a:off x="7973721" y="1719466"/>
            <a:ext cx="410089" cy="152669"/>
          </a:xfrm>
          <a:prstGeom prst="rect">
            <a:avLst/>
          </a:prstGeom>
        </p:spPr>
        <p:txBody>
          <a:bodyPr/>
          <a:lstStyle>
            <a:lvl1pPr marL="0" indent="0" algn="ctr">
              <a:buNone/>
              <a:defRPr sz="8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a:t>
            </a:r>
          </a:p>
        </p:txBody>
      </p:sp>
      <p:sp>
        <p:nvSpPr>
          <p:cNvPr id="55" name="Text Placeholder 4">
            <a:extLst>
              <a:ext uri="{FF2B5EF4-FFF2-40B4-BE49-F238E27FC236}">
                <a16:creationId xmlns:a16="http://schemas.microsoft.com/office/drawing/2014/main" id="{A0870A20-86CD-D847-A04B-ADC6D1599280}"/>
              </a:ext>
            </a:extLst>
          </p:cNvPr>
          <p:cNvSpPr>
            <a:spLocks noGrp="1"/>
          </p:cNvSpPr>
          <p:nvPr>
            <p:ph type="body" sz="quarter" idx="61" hasCustomPrompt="1"/>
          </p:nvPr>
        </p:nvSpPr>
        <p:spPr>
          <a:xfrm>
            <a:off x="7823819" y="3023611"/>
            <a:ext cx="410089" cy="152669"/>
          </a:xfrm>
          <a:prstGeom prst="rect">
            <a:avLst/>
          </a:prstGeom>
        </p:spPr>
        <p:txBody>
          <a:bodyPr/>
          <a:lstStyle>
            <a:lvl1pPr marL="0" indent="0" algn="ctr">
              <a:buNone/>
              <a:defRPr sz="8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a:t>
            </a:r>
          </a:p>
        </p:txBody>
      </p:sp>
      <p:sp>
        <p:nvSpPr>
          <p:cNvPr id="56" name="Text Placeholder 4">
            <a:extLst>
              <a:ext uri="{FF2B5EF4-FFF2-40B4-BE49-F238E27FC236}">
                <a16:creationId xmlns:a16="http://schemas.microsoft.com/office/drawing/2014/main" id="{A7D4D3F5-8DD1-2F4D-986D-FEB73CF797C8}"/>
              </a:ext>
            </a:extLst>
          </p:cNvPr>
          <p:cNvSpPr>
            <a:spLocks noGrp="1"/>
          </p:cNvSpPr>
          <p:nvPr>
            <p:ph type="body" sz="quarter" idx="62"/>
          </p:nvPr>
        </p:nvSpPr>
        <p:spPr>
          <a:xfrm>
            <a:off x="5002978" y="1529937"/>
            <a:ext cx="675001" cy="249349"/>
          </a:xfrm>
          <a:prstGeom prst="rect">
            <a:avLst/>
          </a:prstGeom>
        </p:spPr>
        <p:txBody>
          <a:bodyPr/>
          <a:lstStyle>
            <a:lvl1pPr marL="0" indent="0" algn="ctr">
              <a:buNone/>
              <a:defRPr sz="8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57" name="Text Placeholder 4">
            <a:extLst>
              <a:ext uri="{FF2B5EF4-FFF2-40B4-BE49-F238E27FC236}">
                <a16:creationId xmlns:a16="http://schemas.microsoft.com/office/drawing/2014/main" id="{4C58637C-E563-A14F-9C27-9C2074EA6E7F}"/>
              </a:ext>
            </a:extLst>
          </p:cNvPr>
          <p:cNvSpPr>
            <a:spLocks noGrp="1"/>
          </p:cNvSpPr>
          <p:nvPr>
            <p:ph type="body" sz="quarter" idx="63"/>
          </p:nvPr>
        </p:nvSpPr>
        <p:spPr>
          <a:xfrm>
            <a:off x="5886449" y="1202249"/>
            <a:ext cx="675001" cy="249349"/>
          </a:xfrm>
          <a:prstGeom prst="rect">
            <a:avLst/>
          </a:prstGeom>
        </p:spPr>
        <p:txBody>
          <a:bodyPr/>
          <a:lstStyle>
            <a:lvl1pPr marL="0" indent="0" algn="ctr">
              <a:buNone/>
              <a:defRPr sz="8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58" name="Text Placeholder 4">
            <a:extLst>
              <a:ext uri="{FF2B5EF4-FFF2-40B4-BE49-F238E27FC236}">
                <a16:creationId xmlns:a16="http://schemas.microsoft.com/office/drawing/2014/main" id="{9CD285B8-A7C4-2C46-8616-8A9F6C7577BA}"/>
              </a:ext>
            </a:extLst>
          </p:cNvPr>
          <p:cNvSpPr>
            <a:spLocks noGrp="1"/>
          </p:cNvSpPr>
          <p:nvPr>
            <p:ph type="body" sz="quarter" idx="64"/>
          </p:nvPr>
        </p:nvSpPr>
        <p:spPr>
          <a:xfrm>
            <a:off x="7048676" y="1351860"/>
            <a:ext cx="675001" cy="249349"/>
          </a:xfrm>
          <a:prstGeom prst="rect">
            <a:avLst/>
          </a:prstGeom>
        </p:spPr>
        <p:txBody>
          <a:bodyPr/>
          <a:lstStyle>
            <a:lvl1pPr marL="0" indent="0" algn="ctr">
              <a:buNone/>
              <a:defRPr sz="8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59" name="Text Placeholder 4">
            <a:extLst>
              <a:ext uri="{FF2B5EF4-FFF2-40B4-BE49-F238E27FC236}">
                <a16:creationId xmlns:a16="http://schemas.microsoft.com/office/drawing/2014/main" id="{D627551C-11F5-1143-BC53-C8D07B0479DF}"/>
              </a:ext>
            </a:extLst>
          </p:cNvPr>
          <p:cNvSpPr>
            <a:spLocks noGrp="1"/>
          </p:cNvSpPr>
          <p:nvPr>
            <p:ph type="body" sz="quarter" idx="65"/>
          </p:nvPr>
        </p:nvSpPr>
        <p:spPr>
          <a:xfrm>
            <a:off x="6384276" y="1916771"/>
            <a:ext cx="675001" cy="249349"/>
          </a:xfrm>
          <a:prstGeom prst="rect">
            <a:avLst/>
          </a:prstGeom>
        </p:spPr>
        <p:txBody>
          <a:bodyPr/>
          <a:lstStyle>
            <a:lvl1pPr marL="0" indent="0" algn="ctr">
              <a:buNone/>
              <a:defRPr sz="8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60" name="Text Placeholder 4">
            <a:extLst>
              <a:ext uri="{FF2B5EF4-FFF2-40B4-BE49-F238E27FC236}">
                <a16:creationId xmlns:a16="http://schemas.microsoft.com/office/drawing/2014/main" id="{8BAA0D6B-F0BE-3E4E-B590-441D59E5CD62}"/>
              </a:ext>
            </a:extLst>
          </p:cNvPr>
          <p:cNvSpPr>
            <a:spLocks noGrp="1"/>
          </p:cNvSpPr>
          <p:nvPr>
            <p:ph type="body" sz="quarter" idx="66"/>
          </p:nvPr>
        </p:nvSpPr>
        <p:spPr>
          <a:xfrm>
            <a:off x="5548299" y="2181786"/>
            <a:ext cx="675001" cy="249349"/>
          </a:xfrm>
          <a:prstGeom prst="rect">
            <a:avLst/>
          </a:prstGeom>
        </p:spPr>
        <p:txBody>
          <a:bodyPr/>
          <a:lstStyle>
            <a:lvl1pPr marL="0" indent="0" algn="ctr">
              <a:buNone/>
              <a:defRPr sz="8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61" name="Text Placeholder 4">
            <a:extLst>
              <a:ext uri="{FF2B5EF4-FFF2-40B4-BE49-F238E27FC236}">
                <a16:creationId xmlns:a16="http://schemas.microsoft.com/office/drawing/2014/main" id="{99998B3F-D1BF-B64F-9324-8B3CEBF53C53}"/>
              </a:ext>
            </a:extLst>
          </p:cNvPr>
          <p:cNvSpPr>
            <a:spLocks noGrp="1"/>
          </p:cNvSpPr>
          <p:nvPr>
            <p:ph type="body" sz="quarter" idx="67"/>
          </p:nvPr>
        </p:nvSpPr>
        <p:spPr>
          <a:xfrm>
            <a:off x="7253479" y="2337138"/>
            <a:ext cx="675001" cy="249349"/>
          </a:xfrm>
          <a:prstGeom prst="rect">
            <a:avLst/>
          </a:prstGeom>
        </p:spPr>
        <p:txBody>
          <a:bodyPr/>
          <a:lstStyle>
            <a:lvl1pPr marL="0" indent="0" algn="ctr">
              <a:buNone/>
              <a:defRPr sz="8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62" name="Text Placeholder 4">
            <a:extLst>
              <a:ext uri="{FF2B5EF4-FFF2-40B4-BE49-F238E27FC236}">
                <a16:creationId xmlns:a16="http://schemas.microsoft.com/office/drawing/2014/main" id="{6F40B3B8-6637-A042-9917-7D661CBE6713}"/>
              </a:ext>
            </a:extLst>
          </p:cNvPr>
          <p:cNvSpPr>
            <a:spLocks noGrp="1"/>
          </p:cNvSpPr>
          <p:nvPr>
            <p:ph type="body" sz="quarter" idx="68"/>
          </p:nvPr>
        </p:nvSpPr>
        <p:spPr>
          <a:xfrm>
            <a:off x="6439419" y="2759726"/>
            <a:ext cx="675001" cy="249349"/>
          </a:xfrm>
          <a:prstGeom prst="rect">
            <a:avLst/>
          </a:prstGeom>
        </p:spPr>
        <p:txBody>
          <a:bodyPr/>
          <a:lstStyle>
            <a:lvl1pPr marL="0" indent="0" algn="ctr">
              <a:buNone/>
              <a:defRPr sz="8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63" name="Text Placeholder 4">
            <a:extLst>
              <a:ext uri="{FF2B5EF4-FFF2-40B4-BE49-F238E27FC236}">
                <a16:creationId xmlns:a16="http://schemas.microsoft.com/office/drawing/2014/main" id="{6C1DC4AB-0F36-A54A-8A8E-09F3FA1507AD}"/>
              </a:ext>
            </a:extLst>
          </p:cNvPr>
          <p:cNvSpPr>
            <a:spLocks noGrp="1"/>
          </p:cNvSpPr>
          <p:nvPr>
            <p:ph type="body" sz="quarter" idx="69"/>
          </p:nvPr>
        </p:nvSpPr>
        <p:spPr>
          <a:xfrm>
            <a:off x="5638689" y="3009075"/>
            <a:ext cx="675001" cy="249349"/>
          </a:xfrm>
          <a:prstGeom prst="rect">
            <a:avLst/>
          </a:prstGeom>
        </p:spPr>
        <p:txBody>
          <a:bodyPr/>
          <a:lstStyle>
            <a:lvl1pPr marL="0" indent="0" algn="ctr">
              <a:buNone/>
              <a:defRPr sz="8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64" name="Text Placeholder 4">
            <a:extLst>
              <a:ext uri="{FF2B5EF4-FFF2-40B4-BE49-F238E27FC236}">
                <a16:creationId xmlns:a16="http://schemas.microsoft.com/office/drawing/2014/main" id="{EFF8BCB9-F58D-C049-BD76-C9F5100043BC}"/>
              </a:ext>
            </a:extLst>
          </p:cNvPr>
          <p:cNvSpPr>
            <a:spLocks noGrp="1"/>
          </p:cNvSpPr>
          <p:nvPr>
            <p:ph type="body" sz="quarter" idx="70"/>
          </p:nvPr>
        </p:nvSpPr>
        <p:spPr>
          <a:xfrm>
            <a:off x="7033686" y="3363248"/>
            <a:ext cx="675001" cy="249349"/>
          </a:xfrm>
          <a:prstGeom prst="rect">
            <a:avLst/>
          </a:prstGeom>
        </p:spPr>
        <p:txBody>
          <a:bodyPr/>
          <a:lstStyle>
            <a:lvl1pPr marL="0" indent="0" algn="ctr">
              <a:buNone/>
              <a:defRPr sz="8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65" name="Text Placeholder 4">
            <a:extLst>
              <a:ext uri="{FF2B5EF4-FFF2-40B4-BE49-F238E27FC236}">
                <a16:creationId xmlns:a16="http://schemas.microsoft.com/office/drawing/2014/main" id="{9A1A7FBD-7045-6144-ADA3-20850A4CEAAE}"/>
              </a:ext>
            </a:extLst>
          </p:cNvPr>
          <p:cNvSpPr>
            <a:spLocks noGrp="1"/>
          </p:cNvSpPr>
          <p:nvPr>
            <p:ph type="body" sz="quarter" idx="71"/>
          </p:nvPr>
        </p:nvSpPr>
        <p:spPr>
          <a:xfrm>
            <a:off x="6223300" y="3710025"/>
            <a:ext cx="675001" cy="249349"/>
          </a:xfrm>
          <a:prstGeom prst="rect">
            <a:avLst/>
          </a:prstGeom>
        </p:spPr>
        <p:txBody>
          <a:bodyPr/>
          <a:lstStyle>
            <a:lvl1pPr marL="0" indent="0" algn="ctr">
              <a:buNone/>
              <a:defRPr sz="8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66" name="Text Placeholder 4">
            <a:extLst>
              <a:ext uri="{FF2B5EF4-FFF2-40B4-BE49-F238E27FC236}">
                <a16:creationId xmlns:a16="http://schemas.microsoft.com/office/drawing/2014/main" id="{7CA2286D-DCA4-B642-AA77-C88B1B2C285A}"/>
              </a:ext>
            </a:extLst>
          </p:cNvPr>
          <p:cNvSpPr>
            <a:spLocks noGrp="1"/>
          </p:cNvSpPr>
          <p:nvPr>
            <p:ph type="body" sz="quarter" idx="72"/>
          </p:nvPr>
        </p:nvSpPr>
        <p:spPr>
          <a:xfrm>
            <a:off x="5301188" y="3838739"/>
            <a:ext cx="675001" cy="249349"/>
          </a:xfrm>
          <a:prstGeom prst="rect">
            <a:avLst/>
          </a:prstGeom>
        </p:spPr>
        <p:txBody>
          <a:bodyPr/>
          <a:lstStyle>
            <a:lvl1pPr marL="0" indent="0" algn="ctr">
              <a:buNone/>
              <a:defRPr sz="8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Tree>
    <p:extLst>
      <p:ext uri="{BB962C8B-B14F-4D97-AF65-F5344CB8AC3E}">
        <p14:creationId xmlns:p14="http://schemas.microsoft.com/office/powerpoint/2010/main" val="332732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_Slide_05">
    <p:bg>
      <p:bgPr>
        <a:solidFill>
          <a:srgbClr val="00003A"/>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4E08007-E941-2B47-85F0-2F6C3AA484E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pic>
        <p:nvPicPr>
          <p:cNvPr id="11" name="Picture 10">
            <a:extLst>
              <a:ext uri="{FF2B5EF4-FFF2-40B4-BE49-F238E27FC236}">
                <a16:creationId xmlns:a16="http://schemas.microsoft.com/office/drawing/2014/main" id="{6340374F-433C-BA41-9873-F916F524155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3305" y="-1"/>
            <a:ext cx="9210609" cy="5157022"/>
          </a:xfrm>
          <a:prstGeom prst="rect">
            <a:avLst/>
          </a:prstGeom>
        </p:spPr>
      </p:pic>
      <p:pic>
        <p:nvPicPr>
          <p:cNvPr id="18" name="Picture 17">
            <a:extLst>
              <a:ext uri="{FF2B5EF4-FFF2-40B4-BE49-F238E27FC236}">
                <a16:creationId xmlns:a16="http://schemas.microsoft.com/office/drawing/2014/main" id="{CB6FABED-CE05-A248-9829-D65574287356}"/>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130556" y="-12706"/>
            <a:ext cx="4797778" cy="5179160"/>
          </a:xfrm>
          <a:prstGeom prst="rect">
            <a:avLst/>
          </a:prstGeom>
        </p:spPr>
      </p:pic>
      <p:pic>
        <p:nvPicPr>
          <p:cNvPr id="20" name="Picture 19">
            <a:extLst>
              <a:ext uri="{FF2B5EF4-FFF2-40B4-BE49-F238E27FC236}">
                <a16:creationId xmlns:a16="http://schemas.microsoft.com/office/drawing/2014/main" id="{DEB9B536-6161-DC45-ADB4-BFF188920EFB}"/>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4463521" y="576868"/>
            <a:ext cx="1640602" cy="1148422"/>
          </a:xfrm>
          <a:prstGeom prst="rect">
            <a:avLst/>
          </a:prstGeom>
        </p:spPr>
      </p:pic>
      <p:sp>
        <p:nvSpPr>
          <p:cNvPr id="12" name="Text Placeholder 2">
            <a:extLst>
              <a:ext uri="{FF2B5EF4-FFF2-40B4-BE49-F238E27FC236}">
                <a16:creationId xmlns:a16="http://schemas.microsoft.com/office/drawing/2014/main" id="{B4BF966B-C3B6-C748-9553-ABFD176A29BB}"/>
              </a:ext>
            </a:extLst>
          </p:cNvPr>
          <p:cNvSpPr>
            <a:spLocks noGrp="1"/>
          </p:cNvSpPr>
          <p:nvPr>
            <p:ph type="body" sz="quarter" idx="10"/>
          </p:nvPr>
        </p:nvSpPr>
        <p:spPr>
          <a:xfrm>
            <a:off x="568561" y="2138364"/>
            <a:ext cx="4971002" cy="433387"/>
          </a:xfrm>
          <a:prstGeom prst="rect">
            <a:avLst/>
          </a:prstGeom>
        </p:spPr>
        <p:txBody>
          <a:bodyPr/>
          <a:lstStyle>
            <a:lvl1pPr marL="0" indent="0">
              <a:buNone/>
              <a:defRPr sz="2700" b="1" i="0">
                <a:solidFill>
                  <a:schemeClr val="bg1"/>
                </a:solidFill>
                <a:latin typeface="Arial" panose="020B0604020202020204" pitchFamily="34" charset="0"/>
                <a:cs typeface="Arial" panose="020B0604020202020204" pitchFamily="34" charset="0"/>
              </a:defRPr>
            </a:lvl1pPr>
          </a:lstStyle>
          <a:p>
            <a:pPr lvl="0"/>
            <a:r>
              <a:rPr lang="en-GB"/>
              <a:t>Click to edit Master text styles</a:t>
            </a:r>
          </a:p>
        </p:txBody>
      </p:sp>
      <p:sp>
        <p:nvSpPr>
          <p:cNvPr id="13" name="Text Placeholder 2">
            <a:extLst>
              <a:ext uri="{FF2B5EF4-FFF2-40B4-BE49-F238E27FC236}">
                <a16:creationId xmlns:a16="http://schemas.microsoft.com/office/drawing/2014/main" id="{1F6873D4-643E-5B46-A2AB-A0DD325B7D6C}"/>
              </a:ext>
            </a:extLst>
          </p:cNvPr>
          <p:cNvSpPr>
            <a:spLocks noGrp="1"/>
          </p:cNvSpPr>
          <p:nvPr>
            <p:ph type="body" sz="quarter" idx="11"/>
          </p:nvPr>
        </p:nvSpPr>
        <p:spPr>
          <a:xfrm>
            <a:off x="568561" y="2663067"/>
            <a:ext cx="4971001" cy="324683"/>
          </a:xfrm>
          <a:prstGeom prst="rect">
            <a:avLst/>
          </a:prstGeom>
        </p:spPr>
        <p:txBody>
          <a:bodyPr/>
          <a:lstStyle>
            <a:lvl1pPr marL="0" indent="0">
              <a:buNone/>
              <a:defRPr sz="1350" b="0" i="0">
                <a:solidFill>
                  <a:srgbClr val="0DFFB9"/>
                </a:solidFill>
                <a:latin typeface="Arial" panose="020B0604020202020204" pitchFamily="34" charset="0"/>
                <a:cs typeface="Arial" panose="020B0604020202020204" pitchFamily="34" charset="0"/>
              </a:defRPr>
            </a:lvl1pPr>
          </a:lstStyle>
          <a:p>
            <a:pPr lvl="0"/>
            <a:r>
              <a:rPr lang="en-GB"/>
              <a:t>Click to edit Master text styles</a:t>
            </a:r>
          </a:p>
        </p:txBody>
      </p:sp>
      <p:pic>
        <p:nvPicPr>
          <p:cNvPr id="2" name="Graphic 1">
            <a:extLst>
              <a:ext uri="{FF2B5EF4-FFF2-40B4-BE49-F238E27FC236}">
                <a16:creationId xmlns:a16="http://schemas.microsoft.com/office/drawing/2014/main" id="{DC5B86A2-3801-583E-63C4-686B822FA770}"/>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15666" y="274842"/>
            <a:ext cx="1618293" cy="279368"/>
          </a:xfrm>
          <a:prstGeom prst="rect">
            <a:avLst/>
          </a:prstGeom>
        </p:spPr>
      </p:pic>
      <p:sp>
        <p:nvSpPr>
          <p:cNvPr id="3" name="Text Placeholder 3">
            <a:extLst>
              <a:ext uri="{FF2B5EF4-FFF2-40B4-BE49-F238E27FC236}">
                <a16:creationId xmlns:a16="http://schemas.microsoft.com/office/drawing/2014/main" id="{1DE52D34-5EB1-F4F4-06DB-5D082A24554C}"/>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4" name="Picture 3">
            <a:extLst>
              <a:ext uri="{FF2B5EF4-FFF2-40B4-BE49-F238E27FC236}">
                <a16:creationId xmlns:a16="http://schemas.microsoft.com/office/drawing/2014/main" id="{42D79E44-D6AD-3619-5BF0-462A7C7BE0E8}"/>
              </a:ext>
            </a:extLst>
          </p:cNvPr>
          <p:cNvPicPr>
            <a:picLocks noChangeAspect="1"/>
          </p:cNvPicPr>
          <p:nvPr userDrawn="1"/>
        </p:nvPicPr>
        <p:blipFill>
          <a:blip r:embed="rId8"/>
          <a:stretch>
            <a:fillRect/>
          </a:stretch>
        </p:blipFill>
        <p:spPr>
          <a:xfrm>
            <a:off x="8257087" y="171339"/>
            <a:ext cx="437048" cy="243187"/>
          </a:xfrm>
          <a:prstGeom prst="rect">
            <a:avLst/>
          </a:prstGeom>
        </p:spPr>
      </p:pic>
    </p:spTree>
    <p:extLst>
      <p:ext uri="{BB962C8B-B14F-4D97-AF65-F5344CB8AC3E}">
        <p14:creationId xmlns:p14="http://schemas.microsoft.com/office/powerpoint/2010/main" val="892187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text">
    <p:bg>
      <p:bgPr>
        <a:solidFill>
          <a:srgbClr val="00003A"/>
        </a:solidFill>
        <a:effectLst/>
      </p:bgPr>
    </p:bg>
    <p:spTree>
      <p:nvGrpSpPr>
        <p:cNvPr id="1" name=""/>
        <p:cNvGrpSpPr/>
        <p:nvPr/>
      </p:nvGrpSpPr>
      <p:grpSpPr>
        <a:xfrm>
          <a:off x="0" y="0"/>
          <a:ext cx="0" cy="0"/>
          <a:chOff x="0" y="0"/>
          <a:chExt cx="0" cy="0"/>
        </a:xfrm>
      </p:grpSpPr>
      <p:sp>
        <p:nvSpPr>
          <p:cNvPr id="28" name="Text Placeholder 4">
            <a:extLst>
              <a:ext uri="{FF2B5EF4-FFF2-40B4-BE49-F238E27FC236}">
                <a16:creationId xmlns:a16="http://schemas.microsoft.com/office/drawing/2014/main" id="{0CD8F68F-651F-D741-814D-AF6E85FD98FD}"/>
              </a:ext>
            </a:extLst>
          </p:cNvPr>
          <p:cNvSpPr>
            <a:spLocks noGrp="1"/>
          </p:cNvSpPr>
          <p:nvPr>
            <p:ph type="body" sz="quarter" idx="15" hasCustomPrompt="1"/>
          </p:nvPr>
        </p:nvSpPr>
        <p:spPr>
          <a:xfrm>
            <a:off x="371476" y="848342"/>
            <a:ext cx="3510487" cy="324683"/>
          </a:xfrm>
          <a:prstGeom prst="rect">
            <a:avLst/>
          </a:prstGeom>
        </p:spPr>
        <p:txBody>
          <a:bodyPr/>
          <a:lstStyle>
            <a:lvl1pPr marL="0" indent="0">
              <a:buNone/>
              <a:defRPr sz="20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29" name="Picture Placeholder 9">
            <a:extLst>
              <a:ext uri="{FF2B5EF4-FFF2-40B4-BE49-F238E27FC236}">
                <a16:creationId xmlns:a16="http://schemas.microsoft.com/office/drawing/2014/main" id="{F67FA3C0-17E4-D641-BAA0-0246B2AD5E1D}"/>
              </a:ext>
            </a:extLst>
          </p:cNvPr>
          <p:cNvSpPr>
            <a:spLocks noGrp="1"/>
          </p:cNvSpPr>
          <p:nvPr>
            <p:ph type="pic" sz="quarter" idx="45" hasCustomPrompt="1"/>
          </p:nvPr>
        </p:nvSpPr>
        <p:spPr>
          <a:xfrm>
            <a:off x="371476" y="1299341"/>
            <a:ext cx="713334" cy="610206"/>
          </a:xfrm>
          <a:prstGeom prst="rect">
            <a:avLst/>
          </a:prstGeom>
        </p:spPr>
        <p:txBody>
          <a:bodyPr/>
          <a:lstStyle>
            <a:lvl1pPr marL="0" indent="0">
              <a:buNone/>
              <a:defRPr>
                <a:solidFill>
                  <a:schemeClr val="bg1"/>
                </a:solidFill>
              </a:defRPr>
            </a:lvl1pPr>
          </a:lstStyle>
          <a:p>
            <a:r>
              <a:rPr lang="en-GB"/>
              <a:t>Icon</a:t>
            </a:r>
          </a:p>
        </p:txBody>
      </p:sp>
      <p:sp>
        <p:nvSpPr>
          <p:cNvPr id="30" name="Text Placeholder 4">
            <a:extLst>
              <a:ext uri="{FF2B5EF4-FFF2-40B4-BE49-F238E27FC236}">
                <a16:creationId xmlns:a16="http://schemas.microsoft.com/office/drawing/2014/main" id="{3300D502-71C0-B245-9D5E-52D4523EBA3A}"/>
              </a:ext>
            </a:extLst>
          </p:cNvPr>
          <p:cNvSpPr>
            <a:spLocks noGrp="1"/>
          </p:cNvSpPr>
          <p:nvPr>
            <p:ph type="body" sz="quarter" idx="16"/>
          </p:nvPr>
        </p:nvSpPr>
        <p:spPr>
          <a:xfrm>
            <a:off x="371476" y="1975854"/>
            <a:ext cx="2495710" cy="376615"/>
          </a:xfrm>
          <a:prstGeom prst="rect">
            <a:avLst/>
          </a:prstGeom>
        </p:spPr>
        <p:txBody>
          <a:bodyPr/>
          <a:lstStyle>
            <a:lvl1pPr marL="0" indent="0">
              <a:buNone/>
              <a:defRPr sz="12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1" name="Text Placeholder 4">
            <a:extLst>
              <a:ext uri="{FF2B5EF4-FFF2-40B4-BE49-F238E27FC236}">
                <a16:creationId xmlns:a16="http://schemas.microsoft.com/office/drawing/2014/main" id="{93F2773C-BC92-3C4D-BB29-E4ECA8B45A9C}"/>
              </a:ext>
            </a:extLst>
          </p:cNvPr>
          <p:cNvSpPr>
            <a:spLocks noGrp="1"/>
          </p:cNvSpPr>
          <p:nvPr>
            <p:ph type="body" sz="quarter" idx="17"/>
          </p:nvPr>
        </p:nvSpPr>
        <p:spPr>
          <a:xfrm>
            <a:off x="371476" y="2392026"/>
            <a:ext cx="2495710" cy="597495"/>
          </a:xfrm>
          <a:prstGeom prst="rect">
            <a:avLst/>
          </a:prstGeom>
        </p:spPr>
        <p:txBody>
          <a:bodyPr/>
          <a:lstStyle>
            <a:lvl1pPr marL="0" indent="0">
              <a:buNone/>
              <a:defRPr sz="105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2" name="Text Placeholder 4">
            <a:extLst>
              <a:ext uri="{FF2B5EF4-FFF2-40B4-BE49-F238E27FC236}">
                <a16:creationId xmlns:a16="http://schemas.microsoft.com/office/drawing/2014/main" id="{EC92002F-1D12-F34F-A330-CABE7B82A77D}"/>
              </a:ext>
            </a:extLst>
          </p:cNvPr>
          <p:cNvSpPr>
            <a:spLocks noGrp="1"/>
          </p:cNvSpPr>
          <p:nvPr>
            <p:ph type="body" sz="quarter" idx="18" hasCustomPrompt="1"/>
          </p:nvPr>
        </p:nvSpPr>
        <p:spPr>
          <a:xfrm>
            <a:off x="1258268" y="1304948"/>
            <a:ext cx="2623696" cy="200386"/>
          </a:xfrm>
          <a:prstGeom prst="rect">
            <a:avLst/>
          </a:prstGeom>
        </p:spPr>
        <p:txBody>
          <a:bodyPr/>
          <a:lstStyle>
            <a:lvl1pPr marL="0" indent="0">
              <a:buNone/>
              <a:defRPr sz="600" b="0" i="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Note</a:t>
            </a:r>
          </a:p>
        </p:txBody>
      </p:sp>
      <p:sp>
        <p:nvSpPr>
          <p:cNvPr id="33" name="Text Placeholder 4">
            <a:extLst>
              <a:ext uri="{FF2B5EF4-FFF2-40B4-BE49-F238E27FC236}">
                <a16:creationId xmlns:a16="http://schemas.microsoft.com/office/drawing/2014/main" id="{43428600-F04D-104E-B323-101A19BA60AD}"/>
              </a:ext>
            </a:extLst>
          </p:cNvPr>
          <p:cNvSpPr>
            <a:spLocks noGrp="1"/>
          </p:cNvSpPr>
          <p:nvPr>
            <p:ph type="body" sz="quarter" idx="46"/>
          </p:nvPr>
        </p:nvSpPr>
        <p:spPr>
          <a:xfrm>
            <a:off x="4567634" y="843298"/>
            <a:ext cx="4167000" cy="229106"/>
          </a:xfrm>
          <a:prstGeom prst="rect">
            <a:avLst/>
          </a:prstGeom>
        </p:spPr>
        <p:txBody>
          <a:bodyPr/>
          <a:lstStyle>
            <a:lvl1pPr marL="0" indent="0">
              <a:buNone/>
              <a:defRPr sz="105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4" name="Text Placeholder 4">
            <a:extLst>
              <a:ext uri="{FF2B5EF4-FFF2-40B4-BE49-F238E27FC236}">
                <a16:creationId xmlns:a16="http://schemas.microsoft.com/office/drawing/2014/main" id="{509F75AA-D91C-2A47-AE5F-861ACCFC238F}"/>
              </a:ext>
            </a:extLst>
          </p:cNvPr>
          <p:cNvSpPr>
            <a:spLocks noGrp="1"/>
          </p:cNvSpPr>
          <p:nvPr>
            <p:ph type="body" sz="quarter" idx="47"/>
          </p:nvPr>
        </p:nvSpPr>
        <p:spPr>
          <a:xfrm>
            <a:off x="4567634" y="1089022"/>
            <a:ext cx="4167000" cy="1044647"/>
          </a:xfrm>
          <a:prstGeom prst="rect">
            <a:avLst/>
          </a:prstGeom>
        </p:spPr>
        <p:txBody>
          <a:bodyPr/>
          <a:lstStyle>
            <a:lvl1pPr marL="0" indent="0">
              <a:buNone/>
              <a:defRPr sz="105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5" name="Text Placeholder 4">
            <a:extLst>
              <a:ext uri="{FF2B5EF4-FFF2-40B4-BE49-F238E27FC236}">
                <a16:creationId xmlns:a16="http://schemas.microsoft.com/office/drawing/2014/main" id="{274EFBD8-FA3E-6548-8265-F8D92C2C2610}"/>
              </a:ext>
            </a:extLst>
          </p:cNvPr>
          <p:cNvSpPr>
            <a:spLocks noGrp="1"/>
          </p:cNvSpPr>
          <p:nvPr>
            <p:ph type="body" sz="quarter" idx="48"/>
          </p:nvPr>
        </p:nvSpPr>
        <p:spPr>
          <a:xfrm>
            <a:off x="4567634" y="2689052"/>
            <a:ext cx="1709182" cy="1611150"/>
          </a:xfrm>
          <a:prstGeom prst="rect">
            <a:avLst/>
          </a:prstGeom>
        </p:spPr>
        <p:txBody>
          <a:bodyPr/>
          <a:lstStyle>
            <a:lvl1pPr marL="171450" indent="-171450">
              <a:buFont typeface="Arial" panose="020B0604020202020204" pitchFamily="34" charset="0"/>
              <a:buChar char="•"/>
              <a:defRPr sz="800" b="0">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6" name="Text Placeholder 4">
            <a:extLst>
              <a:ext uri="{FF2B5EF4-FFF2-40B4-BE49-F238E27FC236}">
                <a16:creationId xmlns:a16="http://schemas.microsoft.com/office/drawing/2014/main" id="{F9E28B15-394F-A649-BB11-54983A2E1631}"/>
              </a:ext>
            </a:extLst>
          </p:cNvPr>
          <p:cNvSpPr>
            <a:spLocks noGrp="1"/>
          </p:cNvSpPr>
          <p:nvPr>
            <p:ph type="body" sz="quarter" idx="49"/>
          </p:nvPr>
        </p:nvSpPr>
        <p:spPr>
          <a:xfrm>
            <a:off x="4567634" y="2472399"/>
            <a:ext cx="1709182" cy="193310"/>
          </a:xfrm>
          <a:prstGeom prst="rect">
            <a:avLst/>
          </a:prstGeom>
        </p:spPr>
        <p:txBody>
          <a:bodyPr/>
          <a:lstStyle>
            <a:lvl1pPr marL="0" indent="0">
              <a:buFont typeface="Arial" panose="020B0604020202020204" pitchFamily="34" charset="0"/>
              <a:buNone/>
              <a:defRPr sz="8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7" name="Text Placeholder 4">
            <a:extLst>
              <a:ext uri="{FF2B5EF4-FFF2-40B4-BE49-F238E27FC236}">
                <a16:creationId xmlns:a16="http://schemas.microsoft.com/office/drawing/2014/main" id="{7C1549FC-57C3-A844-924F-0BFC6FFB6A2D}"/>
              </a:ext>
            </a:extLst>
          </p:cNvPr>
          <p:cNvSpPr>
            <a:spLocks noGrp="1"/>
          </p:cNvSpPr>
          <p:nvPr>
            <p:ph type="body" sz="quarter" idx="50"/>
          </p:nvPr>
        </p:nvSpPr>
        <p:spPr>
          <a:xfrm>
            <a:off x="6435179" y="2472399"/>
            <a:ext cx="2309150" cy="193310"/>
          </a:xfrm>
          <a:prstGeom prst="rect">
            <a:avLst/>
          </a:prstGeom>
        </p:spPr>
        <p:txBody>
          <a:bodyPr/>
          <a:lstStyle>
            <a:lvl1pPr marL="0" indent="0">
              <a:buFont typeface="Arial" panose="020B0604020202020204" pitchFamily="34" charset="0"/>
              <a:buNone/>
              <a:defRPr sz="8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8" name="Text Placeholder 4">
            <a:extLst>
              <a:ext uri="{FF2B5EF4-FFF2-40B4-BE49-F238E27FC236}">
                <a16:creationId xmlns:a16="http://schemas.microsoft.com/office/drawing/2014/main" id="{301975C4-3B79-A742-A8C9-55AECFE57AAF}"/>
              </a:ext>
            </a:extLst>
          </p:cNvPr>
          <p:cNvSpPr>
            <a:spLocks noGrp="1"/>
          </p:cNvSpPr>
          <p:nvPr>
            <p:ph type="body" sz="quarter" idx="51"/>
          </p:nvPr>
        </p:nvSpPr>
        <p:spPr>
          <a:xfrm>
            <a:off x="6435179" y="2689052"/>
            <a:ext cx="2309150" cy="1611150"/>
          </a:xfrm>
          <a:prstGeom prst="rect">
            <a:avLst/>
          </a:prstGeom>
        </p:spPr>
        <p:txBody>
          <a:bodyPr/>
          <a:lstStyle>
            <a:lvl1pPr marL="0" indent="0">
              <a:buFont typeface="Arial" panose="020B0604020202020204" pitchFamily="34" charset="0"/>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Tree>
    <p:extLst>
      <p:ext uri="{BB962C8B-B14F-4D97-AF65-F5344CB8AC3E}">
        <p14:creationId xmlns:p14="http://schemas.microsoft.com/office/powerpoint/2010/main" val="15763259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Locations">
    <p:bg>
      <p:bgPr>
        <a:solidFill>
          <a:srgbClr val="00003A"/>
        </a:solidFill>
        <a:effectLst/>
      </p:bgPr>
    </p:bg>
    <p:spTree>
      <p:nvGrpSpPr>
        <p:cNvPr id="1" name=""/>
        <p:cNvGrpSpPr/>
        <p:nvPr/>
      </p:nvGrpSpPr>
      <p:grpSpPr>
        <a:xfrm>
          <a:off x="0" y="0"/>
          <a:ext cx="0" cy="0"/>
          <a:chOff x="0" y="0"/>
          <a:chExt cx="0" cy="0"/>
        </a:xfrm>
      </p:grpSpPr>
      <p:sp>
        <p:nvSpPr>
          <p:cNvPr id="20" name="Text Placeholder 4">
            <a:extLst>
              <a:ext uri="{FF2B5EF4-FFF2-40B4-BE49-F238E27FC236}">
                <a16:creationId xmlns:a16="http://schemas.microsoft.com/office/drawing/2014/main" id="{04F657E0-A0DB-6B47-B122-345167FECF54}"/>
              </a:ext>
            </a:extLst>
          </p:cNvPr>
          <p:cNvSpPr>
            <a:spLocks noGrp="1"/>
          </p:cNvSpPr>
          <p:nvPr>
            <p:ph type="body" sz="quarter" idx="15" hasCustomPrompt="1"/>
          </p:nvPr>
        </p:nvSpPr>
        <p:spPr>
          <a:xfrm>
            <a:off x="371476" y="848342"/>
            <a:ext cx="3510487" cy="324683"/>
          </a:xfrm>
          <a:prstGeom prst="rect">
            <a:avLst/>
          </a:prstGeom>
        </p:spPr>
        <p:txBody>
          <a:bodyPr/>
          <a:lstStyle>
            <a:lvl1pPr marL="0" indent="0">
              <a:buNone/>
              <a:defRPr sz="20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Office Locations</a:t>
            </a:r>
          </a:p>
        </p:txBody>
      </p:sp>
      <p:sp>
        <p:nvSpPr>
          <p:cNvPr id="21" name="Text Placeholder 4">
            <a:extLst>
              <a:ext uri="{FF2B5EF4-FFF2-40B4-BE49-F238E27FC236}">
                <a16:creationId xmlns:a16="http://schemas.microsoft.com/office/drawing/2014/main" id="{7D8CA4F0-DC8B-A443-A6F6-7663EB798BCA}"/>
              </a:ext>
            </a:extLst>
          </p:cNvPr>
          <p:cNvSpPr>
            <a:spLocks noGrp="1"/>
          </p:cNvSpPr>
          <p:nvPr>
            <p:ph type="body" sz="quarter" idx="18" hasCustomPrompt="1"/>
          </p:nvPr>
        </p:nvSpPr>
        <p:spPr>
          <a:xfrm>
            <a:off x="4629148" y="841086"/>
            <a:ext cx="3510487" cy="179661"/>
          </a:xfrm>
          <a:prstGeom prst="rect">
            <a:avLst/>
          </a:prstGeom>
        </p:spPr>
        <p:txBody>
          <a:bodyPr/>
          <a:lstStyle>
            <a:lvl1pPr marL="0" indent="0">
              <a:buNone/>
              <a:defRPr sz="600" b="0" i="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Note</a:t>
            </a:r>
          </a:p>
        </p:txBody>
      </p:sp>
      <p:sp>
        <p:nvSpPr>
          <p:cNvPr id="10" name="Content Placeholder 9">
            <a:extLst>
              <a:ext uri="{FF2B5EF4-FFF2-40B4-BE49-F238E27FC236}">
                <a16:creationId xmlns:a16="http://schemas.microsoft.com/office/drawing/2014/main" id="{3C67CEE5-E2B3-A54F-33AE-13B7393B64AA}"/>
              </a:ext>
            </a:extLst>
          </p:cNvPr>
          <p:cNvSpPr txBox="1">
            <a:spLocks/>
          </p:cNvSpPr>
          <p:nvPr userDrawn="1"/>
        </p:nvSpPr>
        <p:spPr>
          <a:xfrm>
            <a:off x="2664497" y="4113962"/>
            <a:ext cx="2699825" cy="434132"/>
          </a:xfrm>
          <a:prstGeom prst="rect">
            <a:avLst/>
          </a:prstGeom>
        </p:spPr>
        <p:txBody>
          <a:bodyPr>
            <a:noAutofit/>
          </a:bodyPr>
          <a:lstStyle>
            <a:lvl1pPr marL="85723" indent="-85723" algn="l" defTabSz="342892"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1pPr>
            <a:lvl2pPr marL="257168" indent="-85723" algn="l" defTabSz="342892" rtl="0" eaLnBrk="1" latinLnBrk="0" hangingPunct="1">
              <a:lnSpc>
                <a:spcPct val="90000"/>
              </a:lnSpc>
              <a:spcBef>
                <a:spcPts val="188"/>
              </a:spcBef>
              <a:buFont typeface="Arial" panose="020B0604020202020204" pitchFamily="34" charset="0"/>
              <a:buChar char="•"/>
              <a:defRPr sz="900" kern="1200">
                <a:solidFill>
                  <a:schemeClr val="tx1"/>
                </a:solidFill>
                <a:latin typeface="+mn-lt"/>
                <a:ea typeface="+mn-ea"/>
                <a:cs typeface="+mn-cs"/>
              </a:defRPr>
            </a:lvl2pPr>
            <a:lvl3pPr marL="428615" indent="-85723" algn="l" defTabSz="342892" rtl="0" eaLnBrk="1" latinLnBrk="0" hangingPunct="1">
              <a:lnSpc>
                <a:spcPct val="90000"/>
              </a:lnSpc>
              <a:spcBef>
                <a:spcPts val="188"/>
              </a:spcBef>
              <a:buFont typeface="Arial" panose="020B0604020202020204" pitchFamily="34" charset="0"/>
              <a:buChar char="•"/>
              <a:defRPr sz="750" kern="1200">
                <a:solidFill>
                  <a:schemeClr val="tx1"/>
                </a:solidFill>
                <a:latin typeface="+mn-lt"/>
                <a:ea typeface="+mn-ea"/>
                <a:cs typeface="+mn-cs"/>
              </a:defRPr>
            </a:lvl3pPr>
            <a:lvl4pPr marL="600060"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4pPr>
            <a:lvl5pPr marL="771506"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pPr marL="0" indent="0">
              <a:lnSpc>
                <a:spcPts val="900"/>
              </a:lnSpc>
              <a:buFont typeface="Arial" panose="020B0604020202020204" pitchFamily="34" charset="0"/>
              <a:buNone/>
            </a:pPr>
            <a:r>
              <a:rPr lang="en-GB" sz="750"/>
              <a:t>200 m to main train station Trindade.</a:t>
            </a:r>
            <a:br>
              <a:rPr lang="en-GB" sz="750"/>
            </a:br>
            <a:r>
              <a:rPr lang="en-GB" sz="750"/>
              <a:t>15 m to airport</a:t>
            </a:r>
            <a:br>
              <a:rPr lang="en-GB" sz="750"/>
            </a:br>
            <a:r>
              <a:rPr lang="en-GB" sz="750"/>
              <a:t>Business Hotels nearby.</a:t>
            </a:r>
          </a:p>
        </p:txBody>
      </p:sp>
      <p:pic>
        <p:nvPicPr>
          <p:cNvPr id="11" name="Picture 10">
            <a:extLst>
              <a:ext uri="{FF2B5EF4-FFF2-40B4-BE49-F238E27FC236}">
                <a16:creationId xmlns:a16="http://schemas.microsoft.com/office/drawing/2014/main" id="{86ED92DE-5D2B-4030-A9A2-FA7A2A8ADB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68520" y="1285514"/>
            <a:ext cx="1934298" cy="2699825"/>
          </a:xfrm>
          <a:prstGeom prst="rect">
            <a:avLst/>
          </a:prstGeom>
        </p:spPr>
      </p:pic>
      <p:pic>
        <p:nvPicPr>
          <p:cNvPr id="12" name="Picture 11">
            <a:extLst>
              <a:ext uri="{FF2B5EF4-FFF2-40B4-BE49-F238E27FC236}">
                <a16:creationId xmlns:a16="http://schemas.microsoft.com/office/drawing/2014/main" id="{DC38D514-68FD-FA15-B8F3-454ECDE8FD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250"/>
          <a:stretch/>
        </p:blipFill>
        <p:spPr>
          <a:xfrm>
            <a:off x="6838225" y="1262448"/>
            <a:ext cx="1934299" cy="2699825"/>
          </a:xfrm>
          <a:prstGeom prst="rect">
            <a:avLst/>
          </a:prstGeom>
        </p:spPr>
      </p:pic>
      <p:sp>
        <p:nvSpPr>
          <p:cNvPr id="13" name="Content Placeholder 9">
            <a:extLst>
              <a:ext uri="{FF2B5EF4-FFF2-40B4-BE49-F238E27FC236}">
                <a16:creationId xmlns:a16="http://schemas.microsoft.com/office/drawing/2014/main" id="{271D4A5C-2748-C1E2-AE06-23BFAA5A6FD0}"/>
              </a:ext>
            </a:extLst>
          </p:cNvPr>
          <p:cNvSpPr txBox="1">
            <a:spLocks/>
          </p:cNvSpPr>
          <p:nvPr userDrawn="1"/>
        </p:nvSpPr>
        <p:spPr>
          <a:xfrm>
            <a:off x="4724392" y="4059976"/>
            <a:ext cx="1934299" cy="695014"/>
          </a:xfrm>
          <a:prstGeom prst="rect">
            <a:avLst/>
          </a:prstGeom>
        </p:spPr>
        <p:txBody>
          <a:bodyPr vert="horz" lIns="68576" tIns="34288" rIns="68576" bIns="3428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ark Book" panose="02000503000000000000" pitchFamily="2" charset="0"/>
                <a:ea typeface="+mn-ea"/>
                <a:cs typeface="Mark Book" panose="020005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ark Book" panose="02000503000000000000" pitchFamily="2" charset="0"/>
                <a:ea typeface="+mn-ea"/>
                <a:cs typeface="Mark Book" panose="020005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ark Book" panose="02000503000000000000" pitchFamily="2" charset="0"/>
                <a:ea typeface="+mn-ea"/>
                <a:cs typeface="Mark Book" panose="020005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ark Book" panose="02000503000000000000" pitchFamily="2" charset="0"/>
                <a:ea typeface="+mn-ea"/>
                <a:cs typeface="Mark Book" panose="020005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ark Book" panose="02000503000000000000" pitchFamily="2" charset="0"/>
                <a:ea typeface="+mn-ea"/>
                <a:cs typeface="Mark Book"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66">
              <a:lnSpc>
                <a:spcPts val="900"/>
              </a:lnSpc>
              <a:buNone/>
            </a:pPr>
            <a:r>
              <a:rPr lang="en-GB" sz="750">
                <a:solidFill>
                  <a:prstClr val="white"/>
                </a:solidFill>
              </a:rPr>
              <a:t>100 m to main train station </a:t>
            </a:r>
            <a:r>
              <a:rPr lang="en-GB" sz="750" err="1">
                <a:solidFill>
                  <a:prstClr val="white"/>
                </a:solidFill>
              </a:rPr>
              <a:t>Oriente</a:t>
            </a:r>
            <a:br>
              <a:rPr lang="en-GB" sz="750">
                <a:solidFill>
                  <a:prstClr val="white"/>
                </a:solidFill>
              </a:rPr>
            </a:br>
            <a:r>
              <a:rPr lang="en-GB" sz="750">
                <a:solidFill>
                  <a:prstClr val="white"/>
                </a:solidFill>
              </a:rPr>
              <a:t>Parque de </a:t>
            </a:r>
            <a:r>
              <a:rPr lang="en-GB" sz="750" err="1">
                <a:solidFill>
                  <a:prstClr val="white"/>
                </a:solidFill>
              </a:rPr>
              <a:t>Nações</a:t>
            </a:r>
            <a:r>
              <a:rPr lang="en-GB" sz="750">
                <a:solidFill>
                  <a:prstClr val="white"/>
                </a:solidFill>
              </a:rPr>
              <a:t>, Expo Area.</a:t>
            </a:r>
            <a:br>
              <a:rPr lang="en-GB" sz="750">
                <a:solidFill>
                  <a:prstClr val="white"/>
                </a:solidFill>
              </a:rPr>
            </a:br>
            <a:r>
              <a:rPr lang="en-GB" sz="750">
                <a:solidFill>
                  <a:prstClr val="white"/>
                </a:solidFill>
              </a:rPr>
              <a:t>Vasco de Gamma </a:t>
            </a:r>
            <a:r>
              <a:rPr lang="en-GB" sz="750" err="1">
                <a:solidFill>
                  <a:prstClr val="white"/>
                </a:solidFill>
              </a:rPr>
              <a:t>Center</a:t>
            </a:r>
            <a:r>
              <a:rPr lang="en-GB" sz="750">
                <a:solidFill>
                  <a:prstClr val="white"/>
                </a:solidFill>
              </a:rPr>
              <a:t>.</a:t>
            </a:r>
            <a:br>
              <a:rPr lang="en-GB" sz="750">
                <a:solidFill>
                  <a:prstClr val="white"/>
                </a:solidFill>
              </a:rPr>
            </a:br>
            <a:r>
              <a:rPr lang="en-GB" sz="750">
                <a:solidFill>
                  <a:prstClr val="white"/>
                </a:solidFill>
              </a:rPr>
              <a:t>10 m to the airport.</a:t>
            </a:r>
            <a:br>
              <a:rPr lang="en-GB" sz="750">
                <a:solidFill>
                  <a:prstClr val="white"/>
                </a:solidFill>
              </a:rPr>
            </a:br>
            <a:r>
              <a:rPr lang="en-GB" sz="750">
                <a:solidFill>
                  <a:prstClr val="white"/>
                </a:solidFill>
              </a:rPr>
              <a:t>Business Hotel is a neighbouring building.</a:t>
            </a:r>
          </a:p>
        </p:txBody>
      </p:sp>
      <p:sp>
        <p:nvSpPr>
          <p:cNvPr id="14" name="Rectangle 13">
            <a:extLst>
              <a:ext uri="{FF2B5EF4-FFF2-40B4-BE49-F238E27FC236}">
                <a16:creationId xmlns:a16="http://schemas.microsoft.com/office/drawing/2014/main" id="{C4E70B84-4902-9968-E44D-851FDBA14ABD}"/>
              </a:ext>
            </a:extLst>
          </p:cNvPr>
          <p:cNvSpPr/>
          <p:nvPr userDrawn="1"/>
        </p:nvSpPr>
        <p:spPr>
          <a:xfrm>
            <a:off x="4768520" y="1272454"/>
            <a:ext cx="1965067" cy="2712885"/>
          </a:xfrm>
          <a:prstGeom prst="rect">
            <a:avLst/>
          </a:prstGeom>
          <a:gradFill flip="none" rotWithShape="1">
            <a:gsLst>
              <a:gs pos="56017">
                <a:srgbClr val="00003A">
                  <a:alpha val="50000"/>
                </a:srgbClr>
              </a:gs>
              <a:gs pos="19000">
                <a:srgbClr val="00003A">
                  <a:alpha val="0"/>
                </a:srgbClr>
              </a:gs>
              <a:gs pos="100000">
                <a:srgbClr val="00003A">
                  <a:alpha val="90000"/>
                </a:srgbClr>
              </a:gs>
            </a:gsLst>
            <a:lin ang="7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766"/>
            <a:endParaRPr lang="en-PT" sz="1350">
              <a:solidFill>
                <a:prstClr val="white"/>
              </a:solidFill>
              <a:latin typeface="Calibri" panose="020F0502020204030204"/>
            </a:endParaRPr>
          </a:p>
        </p:txBody>
      </p:sp>
      <p:sp>
        <p:nvSpPr>
          <p:cNvPr id="15" name="Rectangle 14">
            <a:extLst>
              <a:ext uri="{FF2B5EF4-FFF2-40B4-BE49-F238E27FC236}">
                <a16:creationId xmlns:a16="http://schemas.microsoft.com/office/drawing/2014/main" id="{0C747B18-4312-030D-5067-5F13E2416B83}"/>
              </a:ext>
            </a:extLst>
          </p:cNvPr>
          <p:cNvSpPr/>
          <p:nvPr userDrawn="1"/>
        </p:nvSpPr>
        <p:spPr>
          <a:xfrm>
            <a:off x="6838225" y="1282343"/>
            <a:ext cx="1934299" cy="2693105"/>
          </a:xfrm>
          <a:prstGeom prst="rect">
            <a:avLst/>
          </a:prstGeom>
          <a:gradFill flip="none" rotWithShape="1">
            <a:gsLst>
              <a:gs pos="56017">
                <a:srgbClr val="00003A">
                  <a:alpha val="50000"/>
                </a:srgbClr>
              </a:gs>
              <a:gs pos="19000">
                <a:srgbClr val="00003A">
                  <a:alpha val="0"/>
                </a:srgbClr>
              </a:gs>
              <a:gs pos="100000">
                <a:srgbClr val="00003A">
                  <a:alpha val="90000"/>
                </a:srgbClr>
              </a:gs>
            </a:gsLst>
            <a:lin ang="7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766"/>
            <a:endParaRPr lang="en-PT" sz="1350">
              <a:solidFill>
                <a:prstClr val="white"/>
              </a:solidFill>
              <a:latin typeface="Calibri" panose="020F0502020204030204"/>
            </a:endParaRPr>
          </a:p>
        </p:txBody>
      </p:sp>
      <p:sp>
        <p:nvSpPr>
          <p:cNvPr id="16" name="TextBox 15">
            <a:extLst>
              <a:ext uri="{FF2B5EF4-FFF2-40B4-BE49-F238E27FC236}">
                <a16:creationId xmlns:a16="http://schemas.microsoft.com/office/drawing/2014/main" id="{B87B62F7-9D93-8E31-53F6-9C3D127C45B1}"/>
              </a:ext>
            </a:extLst>
          </p:cNvPr>
          <p:cNvSpPr txBox="1"/>
          <p:nvPr userDrawn="1"/>
        </p:nvSpPr>
        <p:spPr>
          <a:xfrm>
            <a:off x="6901055" y="3228119"/>
            <a:ext cx="1407373" cy="727122"/>
          </a:xfrm>
          <a:prstGeom prst="rect">
            <a:avLst/>
          </a:prstGeom>
          <a:noFill/>
        </p:spPr>
        <p:txBody>
          <a:bodyPr wrap="square" rtlCol="0" anchor="b" anchorCtr="0">
            <a:spAutoFit/>
          </a:bodyPr>
          <a:lstStyle/>
          <a:p>
            <a:pPr algn="l" defTabSz="685766">
              <a:defRPr/>
            </a:pPr>
            <a:r>
              <a:rPr lang="en-PT" sz="2100" b="1">
                <a:solidFill>
                  <a:prstClr val="white"/>
                </a:solidFill>
                <a:latin typeface="Mark Book" panose="02000503000000000000" pitchFamily="2" charset="0"/>
                <a:cs typeface="Mark Book" panose="02000503000000000000" pitchFamily="2" charset="0"/>
              </a:rPr>
              <a:t>Braga</a:t>
            </a:r>
            <a:br>
              <a:rPr lang="en-PT" sz="2400" baseline="30000">
                <a:solidFill>
                  <a:prstClr val="white"/>
                </a:solidFill>
                <a:latin typeface="Mark Book" panose="02000503000000000000" pitchFamily="2" charset="0"/>
                <a:cs typeface="Mark Book" panose="02000503000000000000" pitchFamily="2" charset="0"/>
              </a:rPr>
            </a:br>
            <a:r>
              <a:rPr lang="en-GB" sz="1200">
                <a:solidFill>
                  <a:srgbClr val="29FAC8"/>
                </a:solidFill>
                <a:latin typeface="Mark Book" panose="02000503000000000000" pitchFamily="2" charset="0"/>
                <a:cs typeface="Mark Book" panose="02000503000000000000" pitchFamily="2" charset="0"/>
                <a:sym typeface="Helvetica Neue UltraLight"/>
              </a:rPr>
              <a:t>Braga Office</a:t>
            </a:r>
            <a:br>
              <a:rPr lang="en-GB" sz="825">
                <a:solidFill>
                  <a:srgbClr val="29FAC8"/>
                </a:solidFill>
                <a:latin typeface="Mark Book" panose="02000503000000000000" pitchFamily="2" charset="0"/>
                <a:cs typeface="Mark Book" panose="02000503000000000000" pitchFamily="2" charset="0"/>
                <a:sym typeface="Helvetica Neue UltraLight"/>
              </a:rPr>
            </a:br>
            <a:r>
              <a:rPr lang="en-GB" sz="825">
                <a:solidFill>
                  <a:srgbClr val="29FAC8"/>
                </a:solidFill>
                <a:latin typeface="Mark Book" panose="02000503000000000000" pitchFamily="2" charset="0"/>
                <a:cs typeface="Mark Book" panose="02000503000000000000" pitchFamily="2" charset="0"/>
                <a:sym typeface="Helvetica Neue UltraLight"/>
              </a:rPr>
              <a:t>2.000 m</a:t>
            </a:r>
            <a:r>
              <a:rPr lang="en-GB" sz="825" baseline="30000">
                <a:solidFill>
                  <a:srgbClr val="29FAC8"/>
                </a:solidFill>
                <a:latin typeface="Mark Book" panose="02000503000000000000" pitchFamily="2" charset="0"/>
                <a:cs typeface="Mark Book" panose="02000503000000000000" pitchFamily="2" charset="0"/>
                <a:sym typeface="Helvetica Neue UltraLight"/>
              </a:rPr>
              <a:t>2</a:t>
            </a:r>
          </a:p>
        </p:txBody>
      </p:sp>
      <p:pic>
        <p:nvPicPr>
          <p:cNvPr id="17" name="Picture 16">
            <a:extLst>
              <a:ext uri="{FF2B5EF4-FFF2-40B4-BE49-F238E27FC236}">
                <a16:creationId xmlns:a16="http://schemas.microsoft.com/office/drawing/2014/main" id="{3BCBA305-F4F4-1FC8-1888-B5154143F67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b="-431"/>
          <a:stretch/>
        </p:blipFill>
        <p:spPr>
          <a:xfrm>
            <a:off x="2667948" y="1285515"/>
            <a:ext cx="1950014" cy="2699825"/>
          </a:xfrm>
          <a:prstGeom prst="rect">
            <a:avLst/>
          </a:prstGeom>
        </p:spPr>
      </p:pic>
      <p:sp>
        <p:nvSpPr>
          <p:cNvPr id="18" name="Rectangle 17">
            <a:extLst>
              <a:ext uri="{FF2B5EF4-FFF2-40B4-BE49-F238E27FC236}">
                <a16:creationId xmlns:a16="http://schemas.microsoft.com/office/drawing/2014/main" id="{05360753-5DE8-9598-59F6-0782BDDE1361}"/>
              </a:ext>
            </a:extLst>
          </p:cNvPr>
          <p:cNvSpPr/>
          <p:nvPr userDrawn="1"/>
        </p:nvSpPr>
        <p:spPr>
          <a:xfrm>
            <a:off x="2644595" y="1246018"/>
            <a:ext cx="1973367" cy="2785669"/>
          </a:xfrm>
          <a:prstGeom prst="rect">
            <a:avLst/>
          </a:prstGeom>
          <a:gradFill flip="none" rotWithShape="1">
            <a:gsLst>
              <a:gs pos="56017">
                <a:srgbClr val="00003A">
                  <a:alpha val="50000"/>
                </a:srgbClr>
              </a:gs>
              <a:gs pos="19000">
                <a:srgbClr val="00003A">
                  <a:alpha val="0"/>
                </a:srgbClr>
              </a:gs>
              <a:gs pos="100000">
                <a:srgbClr val="00003A">
                  <a:alpha val="90000"/>
                </a:srgbClr>
              </a:gs>
            </a:gsLst>
            <a:lin ang="7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766"/>
            <a:endParaRPr lang="en-PT" sz="1350">
              <a:solidFill>
                <a:prstClr val="white"/>
              </a:solidFill>
              <a:latin typeface="Calibri" panose="020F0502020204030204"/>
            </a:endParaRPr>
          </a:p>
        </p:txBody>
      </p:sp>
      <p:sp>
        <p:nvSpPr>
          <p:cNvPr id="19" name="TextBox 18">
            <a:extLst>
              <a:ext uri="{FF2B5EF4-FFF2-40B4-BE49-F238E27FC236}">
                <a16:creationId xmlns:a16="http://schemas.microsoft.com/office/drawing/2014/main" id="{6C963C8D-EF99-AD31-69C1-B7EEA146A7E7}"/>
              </a:ext>
            </a:extLst>
          </p:cNvPr>
          <p:cNvSpPr txBox="1"/>
          <p:nvPr userDrawn="1"/>
        </p:nvSpPr>
        <p:spPr>
          <a:xfrm>
            <a:off x="2644595" y="3278667"/>
            <a:ext cx="2590475" cy="727122"/>
          </a:xfrm>
          <a:prstGeom prst="rect">
            <a:avLst/>
          </a:prstGeom>
          <a:noFill/>
        </p:spPr>
        <p:txBody>
          <a:bodyPr wrap="square" rtlCol="0" anchor="b" anchorCtr="0">
            <a:spAutoFit/>
          </a:bodyPr>
          <a:lstStyle/>
          <a:p>
            <a:pPr algn="l" defTabSz="685766"/>
            <a:r>
              <a:rPr lang="en-PT" sz="2100" b="1">
                <a:solidFill>
                  <a:prstClr val="white"/>
                </a:solidFill>
                <a:latin typeface="Mark Book" panose="02000503000000000000" pitchFamily="2" charset="0"/>
                <a:cs typeface="Mark Book" panose="02000503000000000000" pitchFamily="2" charset="0"/>
              </a:rPr>
              <a:t>Porto</a:t>
            </a:r>
            <a:br>
              <a:rPr lang="en-PT" sz="2100" baseline="30000">
                <a:solidFill>
                  <a:prstClr val="white"/>
                </a:solidFill>
                <a:latin typeface="Mark Book" panose="02000503000000000000" pitchFamily="2" charset="0"/>
                <a:cs typeface="Mark Book" panose="02000503000000000000" pitchFamily="2" charset="0"/>
              </a:rPr>
            </a:br>
            <a:r>
              <a:rPr lang="en-GB" sz="1200" err="1">
                <a:solidFill>
                  <a:srgbClr val="29FAC8"/>
                </a:solidFill>
                <a:latin typeface="Mark Book" panose="02000503000000000000" pitchFamily="2" charset="0"/>
                <a:cs typeface="Mark Book" panose="02000503000000000000" pitchFamily="2" charset="0"/>
                <a:sym typeface="Helvetica Neue UltraLight"/>
              </a:rPr>
              <a:t>Aliados</a:t>
            </a:r>
            <a:r>
              <a:rPr lang="en-GB" sz="1200">
                <a:solidFill>
                  <a:srgbClr val="29FAC8"/>
                </a:solidFill>
                <a:latin typeface="Mark Book" panose="02000503000000000000" pitchFamily="2" charset="0"/>
                <a:cs typeface="Mark Book" panose="02000503000000000000" pitchFamily="2" charset="0"/>
                <a:sym typeface="Helvetica Neue UltraLight"/>
              </a:rPr>
              <a:t> Office</a:t>
            </a:r>
            <a:br>
              <a:rPr lang="en-GB" sz="825">
                <a:solidFill>
                  <a:srgbClr val="29FAC8"/>
                </a:solidFill>
                <a:latin typeface="Mark Book" panose="02000503000000000000" pitchFamily="2" charset="0"/>
                <a:cs typeface="Mark Book" panose="02000503000000000000" pitchFamily="2" charset="0"/>
                <a:sym typeface="Helvetica Neue UltraLight"/>
              </a:rPr>
            </a:br>
            <a:r>
              <a:rPr lang="en-GB" sz="825">
                <a:solidFill>
                  <a:srgbClr val="29FAC8"/>
                </a:solidFill>
                <a:latin typeface="Mark Book" panose="02000503000000000000" pitchFamily="2" charset="0"/>
                <a:cs typeface="Mark Book" panose="02000503000000000000" pitchFamily="2" charset="0"/>
                <a:sym typeface="Helvetica Neue UltraLight"/>
              </a:rPr>
              <a:t>11.000 m</a:t>
            </a:r>
            <a:r>
              <a:rPr lang="en-GB" sz="825" baseline="30000">
                <a:solidFill>
                  <a:srgbClr val="29FAC8"/>
                </a:solidFill>
                <a:latin typeface="Mark Book" panose="02000503000000000000" pitchFamily="2" charset="0"/>
                <a:cs typeface="Mark Book" panose="02000503000000000000" pitchFamily="2" charset="0"/>
                <a:sym typeface="Helvetica Neue UltraLight"/>
              </a:rPr>
              <a:t>2</a:t>
            </a:r>
          </a:p>
        </p:txBody>
      </p:sp>
      <p:sp>
        <p:nvSpPr>
          <p:cNvPr id="22" name="Content Placeholder 9">
            <a:extLst>
              <a:ext uri="{FF2B5EF4-FFF2-40B4-BE49-F238E27FC236}">
                <a16:creationId xmlns:a16="http://schemas.microsoft.com/office/drawing/2014/main" id="{3C98CC18-9B73-2F99-29CF-7FA88BA233B9}"/>
              </a:ext>
            </a:extLst>
          </p:cNvPr>
          <p:cNvSpPr txBox="1">
            <a:spLocks/>
          </p:cNvSpPr>
          <p:nvPr userDrawn="1"/>
        </p:nvSpPr>
        <p:spPr>
          <a:xfrm>
            <a:off x="2688670" y="4098196"/>
            <a:ext cx="1823793" cy="695014"/>
          </a:xfrm>
          <a:prstGeom prst="rect">
            <a:avLst/>
          </a:prstGeom>
        </p:spPr>
        <p:txBody>
          <a:bodyPr vert="horz" lIns="68576" tIns="34288" rIns="68576" bIns="3428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ark Book" panose="02000503000000000000" pitchFamily="2" charset="0"/>
                <a:ea typeface="+mn-ea"/>
                <a:cs typeface="Mark Book" panose="020005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ark Book" panose="02000503000000000000" pitchFamily="2" charset="0"/>
                <a:ea typeface="+mn-ea"/>
                <a:cs typeface="Mark Book" panose="020005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ark Book" panose="02000503000000000000" pitchFamily="2" charset="0"/>
                <a:ea typeface="+mn-ea"/>
                <a:cs typeface="Mark Book" panose="020005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ark Book" panose="02000503000000000000" pitchFamily="2" charset="0"/>
                <a:ea typeface="+mn-ea"/>
                <a:cs typeface="Mark Book" panose="020005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ark Book" panose="02000503000000000000" pitchFamily="2" charset="0"/>
                <a:ea typeface="+mn-ea"/>
                <a:cs typeface="Mark Book"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66">
              <a:lnSpc>
                <a:spcPts val="900"/>
              </a:lnSpc>
              <a:buNone/>
            </a:pPr>
            <a:r>
              <a:rPr lang="en-GB" sz="800" b="0" i="0" u="none" strike="noStrike">
                <a:effectLst/>
                <a:latin typeface="MARK BOOK" panose="02000503000000000000" pitchFamily="2" charset="0"/>
                <a:cs typeface="MARK BOOK" panose="02000503000000000000" pitchFamily="2" charset="0"/>
              </a:rPr>
              <a:t>It is located in the heart of the city, near Trindade and S. Bento stations, with several nearby services, Business Hotels, and restaurants.</a:t>
            </a:r>
            <a:endParaRPr lang="en-GB" sz="750">
              <a:latin typeface="MARK BOOK" panose="02000503000000000000" pitchFamily="2" charset="0"/>
              <a:cs typeface="MARK BOOK" panose="02000503000000000000" pitchFamily="2" charset="0"/>
            </a:endParaRPr>
          </a:p>
        </p:txBody>
      </p:sp>
      <p:sp>
        <p:nvSpPr>
          <p:cNvPr id="23" name="Content Placeholder 9">
            <a:extLst>
              <a:ext uri="{FF2B5EF4-FFF2-40B4-BE49-F238E27FC236}">
                <a16:creationId xmlns:a16="http://schemas.microsoft.com/office/drawing/2014/main" id="{53003B0E-962B-4BA8-BF4E-9A29AD8F07A0}"/>
              </a:ext>
            </a:extLst>
          </p:cNvPr>
          <p:cNvSpPr txBox="1">
            <a:spLocks/>
          </p:cNvSpPr>
          <p:nvPr userDrawn="1"/>
        </p:nvSpPr>
        <p:spPr>
          <a:xfrm>
            <a:off x="6855135" y="4058781"/>
            <a:ext cx="1819425" cy="695014"/>
          </a:xfrm>
          <a:prstGeom prst="rect">
            <a:avLst/>
          </a:prstGeom>
        </p:spPr>
        <p:txBody>
          <a:bodyPr vert="horz" lIns="68576" tIns="34288" rIns="68576" bIns="3428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ark Book" panose="02000503000000000000" pitchFamily="2" charset="0"/>
                <a:ea typeface="+mn-ea"/>
                <a:cs typeface="Mark Book" panose="020005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ark Book" panose="02000503000000000000" pitchFamily="2" charset="0"/>
                <a:ea typeface="+mn-ea"/>
                <a:cs typeface="Mark Book" panose="020005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ark Book" panose="02000503000000000000" pitchFamily="2" charset="0"/>
                <a:ea typeface="+mn-ea"/>
                <a:cs typeface="Mark Book" panose="020005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ark Book" panose="02000503000000000000" pitchFamily="2" charset="0"/>
                <a:ea typeface="+mn-ea"/>
                <a:cs typeface="Mark Book" panose="020005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ark Book" panose="02000503000000000000" pitchFamily="2" charset="0"/>
                <a:ea typeface="+mn-ea"/>
                <a:cs typeface="Mark Book" panose="020005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66">
              <a:lnSpc>
                <a:spcPts val="900"/>
              </a:lnSpc>
              <a:buNone/>
            </a:pPr>
            <a:r>
              <a:rPr lang="en-GB" sz="750">
                <a:solidFill>
                  <a:prstClr val="white"/>
                </a:solidFill>
              </a:rPr>
              <a:t>It is located east of the city, with good road access. Close to commercial and residential areas. It’s connected to the train station by urban buses.</a:t>
            </a:r>
          </a:p>
        </p:txBody>
      </p:sp>
      <p:sp>
        <p:nvSpPr>
          <p:cNvPr id="24" name="TextBox 23">
            <a:extLst>
              <a:ext uri="{FF2B5EF4-FFF2-40B4-BE49-F238E27FC236}">
                <a16:creationId xmlns:a16="http://schemas.microsoft.com/office/drawing/2014/main" id="{057A1FE3-355E-2C74-4EEB-A85F43A6F2C6}"/>
              </a:ext>
            </a:extLst>
          </p:cNvPr>
          <p:cNvSpPr txBox="1"/>
          <p:nvPr userDrawn="1"/>
        </p:nvSpPr>
        <p:spPr>
          <a:xfrm>
            <a:off x="4830524" y="3222348"/>
            <a:ext cx="1351257" cy="727122"/>
          </a:xfrm>
          <a:prstGeom prst="rect">
            <a:avLst/>
          </a:prstGeom>
          <a:noFill/>
        </p:spPr>
        <p:txBody>
          <a:bodyPr wrap="square" rtlCol="0" anchor="b" anchorCtr="0">
            <a:spAutoFit/>
          </a:bodyPr>
          <a:lstStyle/>
          <a:p>
            <a:pPr algn="l" defTabSz="685766"/>
            <a:r>
              <a:rPr lang="en-PT" sz="2100" b="1">
                <a:solidFill>
                  <a:prstClr val="white"/>
                </a:solidFill>
                <a:latin typeface="Mark Book" panose="02000503000000000000" pitchFamily="2" charset="0"/>
                <a:cs typeface="Mark Book" panose="02000503000000000000" pitchFamily="2" charset="0"/>
              </a:rPr>
              <a:t>Lisbon</a:t>
            </a:r>
            <a:br>
              <a:rPr lang="en-PT" sz="2400" baseline="30000">
                <a:solidFill>
                  <a:prstClr val="white"/>
                </a:solidFill>
                <a:latin typeface="Mark Book" panose="02000503000000000000" pitchFamily="2" charset="0"/>
                <a:cs typeface="Mark Book" panose="02000503000000000000" pitchFamily="2" charset="0"/>
              </a:rPr>
            </a:br>
            <a:r>
              <a:rPr lang="en-GB" sz="1200">
                <a:solidFill>
                  <a:srgbClr val="29FAC8"/>
                </a:solidFill>
                <a:latin typeface="Mark Book" panose="02000503000000000000" pitchFamily="2" charset="0"/>
                <a:cs typeface="Mark Book" panose="02000503000000000000" pitchFamily="2" charset="0"/>
                <a:sym typeface="Helvetica Neue UltraLight"/>
              </a:rPr>
              <a:t>K-Tower Office</a:t>
            </a:r>
            <a:br>
              <a:rPr lang="en-GB" sz="825">
                <a:solidFill>
                  <a:srgbClr val="29FAC8"/>
                </a:solidFill>
                <a:latin typeface="Mark Book" panose="02000503000000000000" pitchFamily="2" charset="0"/>
                <a:cs typeface="Mark Book" panose="02000503000000000000" pitchFamily="2" charset="0"/>
                <a:sym typeface="Helvetica Neue UltraLight"/>
              </a:rPr>
            </a:br>
            <a:r>
              <a:rPr lang="en-GB" sz="825">
                <a:solidFill>
                  <a:srgbClr val="29FAC8"/>
                </a:solidFill>
                <a:latin typeface="Mark Book" panose="02000503000000000000" pitchFamily="2" charset="0"/>
                <a:cs typeface="Mark Book" panose="02000503000000000000" pitchFamily="2" charset="0"/>
                <a:sym typeface="Helvetica Neue UltraLight"/>
              </a:rPr>
              <a:t>11.200 m</a:t>
            </a:r>
            <a:r>
              <a:rPr lang="en-GB" sz="825" baseline="30000">
                <a:solidFill>
                  <a:srgbClr val="29FAC8"/>
                </a:solidFill>
                <a:latin typeface="Mark Book" panose="02000503000000000000" pitchFamily="2" charset="0"/>
                <a:cs typeface="Mark Book" panose="02000503000000000000" pitchFamily="2" charset="0"/>
                <a:sym typeface="Helvetica Neue UltraLight"/>
              </a:rPr>
              <a:t>2</a:t>
            </a:r>
          </a:p>
        </p:txBody>
      </p:sp>
    </p:spTree>
    <p:extLst>
      <p:ext uri="{BB962C8B-B14F-4D97-AF65-F5344CB8AC3E}">
        <p14:creationId xmlns:p14="http://schemas.microsoft.com/office/powerpoint/2010/main" val="32623111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ocations">
    <p:bg>
      <p:bgPr>
        <a:solidFill>
          <a:srgbClr val="00003A"/>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D178B2-3D4B-66EE-2139-400B70A5615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203406" y="848342"/>
            <a:ext cx="1868449" cy="3866840"/>
          </a:xfrm>
          <a:prstGeom prst="rect">
            <a:avLst/>
          </a:prstGeom>
        </p:spPr>
      </p:pic>
      <p:cxnSp>
        <p:nvCxnSpPr>
          <p:cNvPr id="7" name="Straight Connector 6">
            <a:extLst>
              <a:ext uri="{FF2B5EF4-FFF2-40B4-BE49-F238E27FC236}">
                <a16:creationId xmlns:a16="http://schemas.microsoft.com/office/drawing/2014/main" id="{D7691676-2DB4-7218-DF12-3305F9047D57}"/>
              </a:ext>
            </a:extLst>
          </p:cNvPr>
          <p:cNvCxnSpPr>
            <a:cxnSpLocks/>
          </p:cNvCxnSpPr>
          <p:nvPr userDrawn="1"/>
        </p:nvCxnSpPr>
        <p:spPr>
          <a:xfrm flipH="1">
            <a:off x="5987394" y="1658822"/>
            <a:ext cx="780288" cy="0"/>
          </a:xfrm>
          <a:prstGeom prst="line">
            <a:avLst/>
          </a:prstGeom>
          <a:ln>
            <a:solidFill>
              <a:srgbClr val="0DFFB9"/>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B76682D-8DC1-D363-36DD-21C81860A544}"/>
              </a:ext>
            </a:extLst>
          </p:cNvPr>
          <p:cNvCxnSpPr>
            <a:cxnSpLocks/>
          </p:cNvCxnSpPr>
          <p:nvPr userDrawn="1"/>
        </p:nvCxnSpPr>
        <p:spPr>
          <a:xfrm flipH="1">
            <a:off x="5578471" y="3230726"/>
            <a:ext cx="780288" cy="0"/>
          </a:xfrm>
          <a:prstGeom prst="line">
            <a:avLst/>
          </a:prstGeom>
          <a:ln>
            <a:solidFill>
              <a:srgbClr val="0DFFB9"/>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8E9879-1937-972F-A469-50ED04B7C2D7}"/>
              </a:ext>
            </a:extLst>
          </p:cNvPr>
          <p:cNvCxnSpPr/>
          <p:nvPr userDrawn="1"/>
        </p:nvCxnSpPr>
        <p:spPr>
          <a:xfrm>
            <a:off x="854807" y="2867285"/>
            <a:ext cx="3510487" cy="0"/>
          </a:xfrm>
          <a:prstGeom prst="line">
            <a:avLst/>
          </a:prstGeom>
          <a:ln>
            <a:solidFill>
              <a:srgbClr val="0DFFB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7D268CA-FC6E-57DF-5AB5-20566AF8CF29}"/>
              </a:ext>
            </a:extLst>
          </p:cNvPr>
          <p:cNvCxnSpPr/>
          <p:nvPr userDrawn="1"/>
        </p:nvCxnSpPr>
        <p:spPr>
          <a:xfrm>
            <a:off x="854807" y="4252603"/>
            <a:ext cx="3510487" cy="0"/>
          </a:xfrm>
          <a:prstGeom prst="line">
            <a:avLst/>
          </a:prstGeom>
          <a:ln>
            <a:solidFill>
              <a:srgbClr val="0DFFB9"/>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EB32C44-3B35-66C1-CF53-3FA099852DC1}"/>
              </a:ext>
            </a:extLst>
          </p:cNvPr>
          <p:cNvSpPr txBox="1"/>
          <p:nvPr userDrawn="1"/>
        </p:nvSpPr>
        <p:spPr>
          <a:xfrm>
            <a:off x="5558971" y="2757714"/>
            <a:ext cx="184731" cy="196208"/>
          </a:xfrm>
          <a:prstGeom prst="rect">
            <a:avLst/>
          </a:prstGeom>
          <a:noFill/>
        </p:spPr>
        <p:txBody>
          <a:bodyPr wrap="none" rtlCol="0">
            <a:spAutoFit/>
          </a:bodyPr>
          <a:lstStyle/>
          <a:p>
            <a:endParaRPr lang="en-PT"/>
          </a:p>
        </p:txBody>
      </p:sp>
      <p:sp>
        <p:nvSpPr>
          <p:cNvPr id="21" name="TextBox 20">
            <a:extLst>
              <a:ext uri="{FF2B5EF4-FFF2-40B4-BE49-F238E27FC236}">
                <a16:creationId xmlns:a16="http://schemas.microsoft.com/office/drawing/2014/main" id="{9542961A-8CA2-7780-F416-DC23ED117655}"/>
              </a:ext>
            </a:extLst>
          </p:cNvPr>
          <p:cNvSpPr txBox="1"/>
          <p:nvPr userDrawn="1"/>
        </p:nvSpPr>
        <p:spPr>
          <a:xfrm>
            <a:off x="854807" y="2028993"/>
            <a:ext cx="2419645" cy="338554"/>
          </a:xfrm>
          <a:prstGeom prst="rect">
            <a:avLst/>
          </a:prstGeom>
          <a:noFill/>
        </p:spPr>
        <p:txBody>
          <a:bodyPr wrap="square" rtlCol="0">
            <a:spAutoFit/>
          </a:bodyPr>
          <a:lstStyle/>
          <a:p>
            <a:pPr marL="0" marR="0" indent="0" algn="l" defTabSz="171446" rtl="0" eaLnBrk="1" fontAlgn="auto" latinLnBrk="0" hangingPunct="1">
              <a:lnSpc>
                <a:spcPct val="100000"/>
              </a:lnSpc>
              <a:spcBef>
                <a:spcPts val="0"/>
              </a:spcBef>
              <a:spcAft>
                <a:spcPts val="0"/>
              </a:spcAft>
              <a:buClrTx/>
              <a:buSzTx/>
              <a:buFontTx/>
              <a:buNone/>
              <a:tabLst/>
              <a:defRPr/>
            </a:pPr>
            <a:r>
              <a:rPr lang="en-GB" sz="1600" b="1" i="0">
                <a:solidFill>
                  <a:srgbClr val="C9FF83"/>
                </a:solidFill>
                <a:latin typeface="Arial" panose="020B0604020202020204" pitchFamily="34" charset="0"/>
                <a:cs typeface="Arial" panose="020B0604020202020204" pitchFamily="34" charset="0"/>
              </a:rPr>
              <a:t>OPORTO</a:t>
            </a:r>
            <a:endParaRPr lang="en-PT" sz="1600" b="1" i="0">
              <a:solidFill>
                <a:srgbClr val="C9FF83"/>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B46FF974-558B-C671-BE79-AE1880EBCE48}"/>
              </a:ext>
            </a:extLst>
          </p:cNvPr>
          <p:cNvSpPr txBox="1"/>
          <p:nvPr userDrawn="1"/>
        </p:nvSpPr>
        <p:spPr>
          <a:xfrm>
            <a:off x="854807" y="2893941"/>
            <a:ext cx="2419645" cy="338554"/>
          </a:xfrm>
          <a:prstGeom prst="rect">
            <a:avLst/>
          </a:prstGeom>
          <a:noFill/>
        </p:spPr>
        <p:txBody>
          <a:bodyPr wrap="square" rtlCol="0">
            <a:spAutoFit/>
          </a:bodyPr>
          <a:lstStyle/>
          <a:p>
            <a:pPr marL="0" marR="0" indent="0" algn="l" defTabSz="171446" rtl="0" eaLnBrk="1" fontAlgn="auto" latinLnBrk="0" hangingPunct="1">
              <a:lnSpc>
                <a:spcPct val="100000"/>
              </a:lnSpc>
              <a:spcBef>
                <a:spcPts val="0"/>
              </a:spcBef>
              <a:spcAft>
                <a:spcPts val="0"/>
              </a:spcAft>
              <a:buClrTx/>
              <a:buSzTx/>
              <a:buFontTx/>
              <a:buNone/>
              <a:tabLst/>
              <a:defRPr/>
            </a:pPr>
            <a:r>
              <a:rPr lang="en-GB" sz="1600" b="1" i="0">
                <a:solidFill>
                  <a:srgbClr val="C9FF83"/>
                </a:solidFill>
                <a:latin typeface="Arial" panose="020B0604020202020204" pitchFamily="34" charset="0"/>
                <a:cs typeface="Arial" panose="020B0604020202020204" pitchFamily="34" charset="0"/>
              </a:rPr>
              <a:t>LISBON</a:t>
            </a:r>
            <a:endParaRPr lang="en-PT" sz="1600" b="1" i="0">
              <a:solidFill>
                <a:srgbClr val="C9FF83"/>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3D56A590-24EB-7505-D014-F27F21473D31}"/>
              </a:ext>
            </a:extLst>
          </p:cNvPr>
          <p:cNvSpPr txBox="1"/>
          <p:nvPr userDrawn="1"/>
        </p:nvSpPr>
        <p:spPr>
          <a:xfrm>
            <a:off x="854807" y="2328401"/>
            <a:ext cx="2328203" cy="565539"/>
          </a:xfrm>
          <a:prstGeom prst="rect">
            <a:avLst/>
          </a:prstGeom>
          <a:noFill/>
        </p:spPr>
        <p:txBody>
          <a:bodyPr wrap="square" rtlCol="0">
            <a:spAutoFit/>
          </a:bodyPr>
          <a:lstStyle/>
          <a:p>
            <a:pPr algn="l"/>
            <a:r>
              <a:rPr lang="en-GB" sz="1000">
                <a:solidFill>
                  <a:schemeClr val="bg1"/>
                </a:solidFill>
                <a:latin typeface="Arial" panose="020B0604020202020204" pitchFamily="34" charset="0"/>
                <a:cs typeface="Arial" panose="020B0604020202020204" pitchFamily="34" charset="0"/>
              </a:rPr>
              <a:t>R. </a:t>
            </a:r>
            <a:r>
              <a:rPr lang="en-GB" sz="1000" err="1">
                <a:solidFill>
                  <a:schemeClr val="bg1"/>
                </a:solidFill>
                <a:latin typeface="Arial" panose="020B0604020202020204" pitchFamily="34" charset="0"/>
                <a:cs typeface="Arial" panose="020B0604020202020204" pitchFamily="34" charset="0"/>
              </a:rPr>
              <a:t>Dr.</a:t>
            </a:r>
            <a:r>
              <a:rPr lang="en-GB" sz="1000">
                <a:solidFill>
                  <a:schemeClr val="bg1"/>
                </a:solidFill>
                <a:latin typeface="Arial" panose="020B0604020202020204" pitchFamily="34" charset="0"/>
                <a:cs typeface="Arial" panose="020B0604020202020204" pitchFamily="34" charset="0"/>
              </a:rPr>
              <a:t> António Luís Gomes 10, </a:t>
            </a:r>
          </a:p>
          <a:p>
            <a:pPr algn="l"/>
            <a:r>
              <a:rPr lang="en-GB" sz="1000">
                <a:solidFill>
                  <a:schemeClr val="bg1"/>
                </a:solidFill>
                <a:latin typeface="Arial" panose="020B0604020202020204" pitchFamily="34" charset="0"/>
                <a:cs typeface="Arial" panose="020B0604020202020204" pitchFamily="34" charset="0"/>
              </a:rPr>
              <a:t>4000-091 Porto</a:t>
            </a:r>
          </a:p>
          <a:p>
            <a:pPr algn="l"/>
            <a:endParaRPr lang="en-PT" sz="1000">
              <a:solidFill>
                <a:schemeClr val="bg1"/>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4DBCB0B6-E548-817D-E79E-E0A65D85630D}"/>
              </a:ext>
            </a:extLst>
          </p:cNvPr>
          <p:cNvSpPr txBox="1"/>
          <p:nvPr userDrawn="1"/>
        </p:nvSpPr>
        <p:spPr>
          <a:xfrm>
            <a:off x="854807" y="3221552"/>
            <a:ext cx="2511288" cy="1031051"/>
          </a:xfrm>
          <a:prstGeom prst="rect">
            <a:avLst/>
          </a:prstGeom>
          <a:noFill/>
        </p:spPr>
        <p:txBody>
          <a:bodyPr wrap="square" rtlCol="0">
            <a:spAutoFit/>
          </a:bodyPr>
          <a:lstStyle/>
          <a:p>
            <a:pPr algn="l"/>
            <a:r>
              <a:rPr lang="en-GB" sz="700">
                <a:solidFill>
                  <a:srgbClr val="0DFFB9"/>
                </a:solidFill>
                <a:latin typeface="Arial" panose="020B0604020202020204" pitchFamily="34" charset="0"/>
                <a:cs typeface="Arial" panose="020B0604020202020204" pitchFamily="34" charset="0"/>
              </a:rPr>
              <a:t>Exclusively pedestrian entrance</a:t>
            </a:r>
            <a:br>
              <a:rPr lang="en-GB" sz="1000">
                <a:solidFill>
                  <a:schemeClr val="bg1"/>
                </a:solidFill>
                <a:latin typeface="Arial" panose="020B0604020202020204" pitchFamily="34" charset="0"/>
                <a:cs typeface="Arial" panose="020B0604020202020204" pitchFamily="34" charset="0"/>
              </a:rPr>
            </a:br>
            <a:r>
              <a:rPr lang="en-GB" sz="1000">
                <a:solidFill>
                  <a:schemeClr val="bg1"/>
                </a:solidFill>
                <a:latin typeface="Arial" panose="020B0604020202020204" pitchFamily="34" charset="0"/>
                <a:cs typeface="Arial" panose="020B0604020202020204" pitchFamily="34" charset="0"/>
              </a:rPr>
              <a:t>Av. Aquilino Ribeiro Machado, 8   </a:t>
            </a:r>
            <a:br>
              <a:rPr lang="en-GB" sz="1000">
                <a:solidFill>
                  <a:schemeClr val="bg1"/>
                </a:solidFill>
                <a:latin typeface="Arial" panose="020B0604020202020204" pitchFamily="34" charset="0"/>
                <a:cs typeface="Arial" panose="020B0604020202020204" pitchFamily="34" charset="0"/>
              </a:rPr>
            </a:br>
            <a:r>
              <a:rPr lang="en-GB" sz="1000">
                <a:solidFill>
                  <a:schemeClr val="bg1"/>
                </a:solidFill>
                <a:latin typeface="Arial" panose="020B0604020202020204" pitchFamily="34" charset="0"/>
                <a:cs typeface="Arial" panose="020B0604020202020204" pitchFamily="34" charset="0"/>
              </a:rPr>
              <a:t>1800-399 </a:t>
            </a:r>
            <a:r>
              <a:rPr lang="en-GB" sz="1000" err="1">
                <a:solidFill>
                  <a:schemeClr val="bg1"/>
                </a:solidFill>
                <a:latin typeface="Arial" panose="020B0604020202020204" pitchFamily="34" charset="0"/>
                <a:cs typeface="Arial" panose="020B0604020202020204" pitchFamily="34" charset="0"/>
              </a:rPr>
              <a:t>Lisboa</a:t>
            </a:r>
            <a:endParaRPr lang="en-GB" sz="1000">
              <a:solidFill>
                <a:schemeClr val="bg1"/>
              </a:solidFill>
              <a:latin typeface="Arial" panose="020B0604020202020204" pitchFamily="34" charset="0"/>
              <a:cs typeface="Arial" panose="020B0604020202020204" pitchFamily="34" charset="0"/>
            </a:endParaRPr>
          </a:p>
          <a:p>
            <a:pPr algn="l"/>
            <a:endParaRPr lang="en-GB" sz="700">
              <a:solidFill>
                <a:srgbClr val="0DFFB9"/>
              </a:solidFill>
              <a:latin typeface="Arial" panose="020B0604020202020204" pitchFamily="34" charset="0"/>
              <a:cs typeface="Arial" panose="020B0604020202020204" pitchFamily="34" charset="0"/>
            </a:endParaRPr>
          </a:p>
          <a:p>
            <a:pPr algn="l"/>
            <a:r>
              <a:rPr lang="en-GB" sz="700">
                <a:solidFill>
                  <a:srgbClr val="0DFFB9"/>
                </a:solidFill>
                <a:latin typeface="Arial" panose="020B0604020202020204" pitchFamily="34" charset="0"/>
                <a:cs typeface="Arial" panose="020B0604020202020204" pitchFamily="34" charset="0"/>
              </a:rPr>
              <a:t>Pedestrian and vehicle entrance</a:t>
            </a:r>
            <a:br>
              <a:rPr lang="en-GB" sz="700">
                <a:solidFill>
                  <a:srgbClr val="0DFFB9"/>
                </a:solidFill>
                <a:latin typeface="Arial" panose="020B0604020202020204" pitchFamily="34" charset="0"/>
                <a:cs typeface="Arial" panose="020B0604020202020204" pitchFamily="34" charset="0"/>
              </a:rPr>
            </a:br>
            <a:r>
              <a:rPr lang="en-GB" sz="1000">
                <a:solidFill>
                  <a:schemeClr val="bg1"/>
                </a:solidFill>
                <a:latin typeface="Arial" panose="020B0604020202020204" pitchFamily="34" charset="0"/>
                <a:cs typeface="Arial" panose="020B0604020202020204" pitchFamily="34" charset="0"/>
              </a:rPr>
              <a:t>R. </a:t>
            </a:r>
            <a:r>
              <a:rPr lang="en-GB" sz="1000" err="1">
                <a:solidFill>
                  <a:schemeClr val="bg1"/>
                </a:solidFill>
                <a:latin typeface="Arial" panose="020B0604020202020204" pitchFamily="34" charset="0"/>
                <a:cs typeface="Arial" panose="020B0604020202020204" pitchFamily="34" charset="0"/>
              </a:rPr>
              <a:t>Conselheiro</a:t>
            </a:r>
            <a:r>
              <a:rPr lang="en-GB" sz="1000">
                <a:solidFill>
                  <a:schemeClr val="bg1"/>
                </a:solidFill>
                <a:latin typeface="Arial" panose="020B0604020202020204" pitchFamily="34" charset="0"/>
                <a:cs typeface="Arial" panose="020B0604020202020204" pitchFamily="34" charset="0"/>
              </a:rPr>
              <a:t> </a:t>
            </a:r>
            <a:r>
              <a:rPr lang="en-GB" sz="1000" err="1">
                <a:solidFill>
                  <a:schemeClr val="bg1"/>
                </a:solidFill>
                <a:latin typeface="Arial" panose="020B0604020202020204" pitchFamily="34" charset="0"/>
                <a:cs typeface="Arial" panose="020B0604020202020204" pitchFamily="34" charset="0"/>
              </a:rPr>
              <a:t>Lopo</a:t>
            </a:r>
            <a:r>
              <a:rPr lang="en-GB" sz="1000">
                <a:solidFill>
                  <a:schemeClr val="bg1"/>
                </a:solidFill>
                <a:latin typeface="Arial" panose="020B0604020202020204" pitchFamily="34" charset="0"/>
                <a:cs typeface="Arial" panose="020B0604020202020204" pitchFamily="34" charset="0"/>
              </a:rPr>
              <a:t> </a:t>
            </a:r>
            <a:r>
              <a:rPr lang="en-GB" sz="1000" err="1">
                <a:solidFill>
                  <a:schemeClr val="bg1"/>
                </a:solidFill>
                <a:latin typeface="Arial" panose="020B0604020202020204" pitchFamily="34" charset="0"/>
                <a:cs typeface="Arial" panose="020B0604020202020204" pitchFamily="34" charset="0"/>
              </a:rPr>
              <a:t>Vaz</a:t>
            </a:r>
            <a:r>
              <a:rPr lang="en-GB" sz="1000">
                <a:solidFill>
                  <a:schemeClr val="bg1"/>
                </a:solidFill>
                <a:latin typeface="Arial" panose="020B0604020202020204" pitchFamily="34" charset="0"/>
                <a:cs typeface="Arial" panose="020B0604020202020204" pitchFamily="34" charset="0"/>
              </a:rPr>
              <a:t>, 37 </a:t>
            </a:r>
          </a:p>
          <a:p>
            <a:pPr algn="l"/>
            <a:r>
              <a:rPr lang="en-GB" sz="1000">
                <a:solidFill>
                  <a:schemeClr val="bg1"/>
                </a:solidFill>
                <a:latin typeface="Arial" panose="020B0604020202020204" pitchFamily="34" charset="0"/>
                <a:cs typeface="Arial" panose="020B0604020202020204" pitchFamily="34" charset="0"/>
              </a:rPr>
              <a:t>1800-142 </a:t>
            </a:r>
            <a:r>
              <a:rPr lang="en-GB" sz="1000" err="1">
                <a:solidFill>
                  <a:schemeClr val="bg1"/>
                </a:solidFill>
                <a:latin typeface="Arial" panose="020B0604020202020204" pitchFamily="34" charset="0"/>
                <a:cs typeface="Arial" panose="020B0604020202020204" pitchFamily="34" charset="0"/>
              </a:rPr>
              <a:t>Lisboa</a:t>
            </a:r>
            <a:endParaRPr lang="en-PT" sz="1000">
              <a:solidFill>
                <a:schemeClr val="bg1"/>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3203CB8A-1CEE-A8FB-9FCF-BB1F501495CB}"/>
              </a:ext>
            </a:extLst>
          </p:cNvPr>
          <p:cNvSpPr txBox="1"/>
          <p:nvPr userDrawn="1"/>
        </p:nvSpPr>
        <p:spPr>
          <a:xfrm>
            <a:off x="5388383" y="1520322"/>
            <a:ext cx="710637" cy="276999"/>
          </a:xfrm>
          <a:prstGeom prst="rect">
            <a:avLst/>
          </a:prstGeom>
          <a:noFill/>
        </p:spPr>
        <p:txBody>
          <a:bodyPr wrap="square" rtlCol="0">
            <a:spAutoFit/>
          </a:bodyPr>
          <a:lstStyle/>
          <a:p>
            <a:r>
              <a:rPr lang="en-PT" sz="1200">
                <a:solidFill>
                  <a:srgbClr val="C9FF83"/>
                </a:solidFill>
                <a:latin typeface="Arial" panose="020B0604020202020204" pitchFamily="34" charset="0"/>
                <a:cs typeface="Arial" panose="020B0604020202020204" pitchFamily="34" charset="0"/>
              </a:rPr>
              <a:t>Oporto</a:t>
            </a:r>
          </a:p>
        </p:txBody>
      </p:sp>
      <p:sp>
        <p:nvSpPr>
          <p:cNvPr id="31" name="TextBox 30">
            <a:extLst>
              <a:ext uri="{FF2B5EF4-FFF2-40B4-BE49-F238E27FC236}">
                <a16:creationId xmlns:a16="http://schemas.microsoft.com/office/drawing/2014/main" id="{78A33C83-51EB-9B54-159B-C14E247B4404}"/>
              </a:ext>
            </a:extLst>
          </p:cNvPr>
          <p:cNvSpPr txBox="1"/>
          <p:nvPr userDrawn="1"/>
        </p:nvSpPr>
        <p:spPr>
          <a:xfrm>
            <a:off x="4958799" y="3092226"/>
            <a:ext cx="710637" cy="276999"/>
          </a:xfrm>
          <a:prstGeom prst="rect">
            <a:avLst/>
          </a:prstGeom>
          <a:noFill/>
        </p:spPr>
        <p:txBody>
          <a:bodyPr wrap="square" rtlCol="0">
            <a:spAutoFit/>
          </a:bodyPr>
          <a:lstStyle/>
          <a:p>
            <a:r>
              <a:rPr lang="en-PT" sz="1200">
                <a:solidFill>
                  <a:srgbClr val="C9FF83"/>
                </a:solidFill>
                <a:latin typeface="Arial" panose="020B0604020202020204" pitchFamily="34" charset="0"/>
                <a:cs typeface="Arial" panose="020B0604020202020204" pitchFamily="34" charset="0"/>
              </a:rPr>
              <a:t>Lisbon</a:t>
            </a:r>
          </a:p>
        </p:txBody>
      </p:sp>
      <p:cxnSp>
        <p:nvCxnSpPr>
          <p:cNvPr id="35" name="Straight Connector 34">
            <a:extLst>
              <a:ext uri="{FF2B5EF4-FFF2-40B4-BE49-F238E27FC236}">
                <a16:creationId xmlns:a16="http://schemas.microsoft.com/office/drawing/2014/main" id="{32FE391E-6667-3A14-951F-55837DE226B3}"/>
              </a:ext>
            </a:extLst>
          </p:cNvPr>
          <p:cNvCxnSpPr/>
          <p:nvPr userDrawn="1"/>
        </p:nvCxnSpPr>
        <p:spPr>
          <a:xfrm>
            <a:off x="854807" y="2001254"/>
            <a:ext cx="3510487" cy="0"/>
          </a:xfrm>
          <a:prstGeom prst="line">
            <a:avLst/>
          </a:prstGeom>
          <a:ln>
            <a:solidFill>
              <a:srgbClr val="0DFFB9"/>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28BF7EA-5FA4-AE56-75BF-BC5544BAB83D}"/>
              </a:ext>
            </a:extLst>
          </p:cNvPr>
          <p:cNvSpPr txBox="1"/>
          <p:nvPr userDrawn="1"/>
        </p:nvSpPr>
        <p:spPr>
          <a:xfrm>
            <a:off x="854807" y="1220777"/>
            <a:ext cx="2419645" cy="338554"/>
          </a:xfrm>
          <a:prstGeom prst="rect">
            <a:avLst/>
          </a:prstGeom>
          <a:noFill/>
        </p:spPr>
        <p:txBody>
          <a:bodyPr wrap="square" rtlCol="0">
            <a:spAutoFit/>
          </a:bodyPr>
          <a:lstStyle/>
          <a:p>
            <a:pPr marL="0" marR="0" indent="0" algn="l" defTabSz="171446" rtl="0" eaLnBrk="1" fontAlgn="auto" latinLnBrk="0" hangingPunct="1">
              <a:lnSpc>
                <a:spcPct val="100000"/>
              </a:lnSpc>
              <a:spcBef>
                <a:spcPts val="0"/>
              </a:spcBef>
              <a:spcAft>
                <a:spcPts val="0"/>
              </a:spcAft>
              <a:buClrTx/>
              <a:buSzTx/>
              <a:buFontTx/>
              <a:buNone/>
              <a:tabLst/>
              <a:defRPr/>
            </a:pPr>
            <a:r>
              <a:rPr lang="en-GB" sz="1600" b="1" i="0">
                <a:solidFill>
                  <a:srgbClr val="C9FF83"/>
                </a:solidFill>
                <a:latin typeface="Arial" panose="020B0604020202020204" pitchFamily="34" charset="0"/>
                <a:cs typeface="Arial" panose="020B0604020202020204" pitchFamily="34" charset="0"/>
              </a:rPr>
              <a:t>BRAGA</a:t>
            </a:r>
            <a:endParaRPr lang="en-PT" sz="1600" b="1" i="0">
              <a:solidFill>
                <a:srgbClr val="C9FF83"/>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475FDEA7-B6EC-47B3-6106-3EF48F75BCE8}"/>
              </a:ext>
            </a:extLst>
          </p:cNvPr>
          <p:cNvSpPr txBox="1"/>
          <p:nvPr userDrawn="1"/>
        </p:nvSpPr>
        <p:spPr>
          <a:xfrm>
            <a:off x="854807" y="1520185"/>
            <a:ext cx="2328203" cy="400110"/>
          </a:xfrm>
          <a:prstGeom prst="rect">
            <a:avLst/>
          </a:prstGeom>
          <a:noFill/>
        </p:spPr>
        <p:txBody>
          <a:bodyPr wrap="square" rtlCol="0">
            <a:spAutoFit/>
          </a:bodyPr>
          <a:lstStyle/>
          <a:p>
            <a:pPr algn="l"/>
            <a:r>
              <a:rPr lang="en-GB" sz="1000">
                <a:solidFill>
                  <a:schemeClr val="bg1"/>
                </a:solidFill>
                <a:latin typeface="Arial" panose="020B0604020202020204" pitchFamily="34" charset="0"/>
                <a:cs typeface="Arial" panose="020B0604020202020204" pitchFamily="34" charset="0"/>
              </a:rPr>
              <a:t>Av. Dom João II 374, </a:t>
            </a:r>
          </a:p>
          <a:p>
            <a:pPr algn="l"/>
            <a:r>
              <a:rPr lang="en-GB" sz="1000">
                <a:solidFill>
                  <a:schemeClr val="bg1"/>
                </a:solidFill>
                <a:latin typeface="Arial" panose="020B0604020202020204" pitchFamily="34" charset="0"/>
                <a:cs typeface="Arial" panose="020B0604020202020204" pitchFamily="34" charset="0"/>
              </a:rPr>
              <a:t>4715-275 Braga</a:t>
            </a:r>
            <a:endParaRPr lang="en-PT" sz="1000">
              <a:solidFill>
                <a:schemeClr val="bg1"/>
              </a:solidFill>
              <a:latin typeface="Arial" panose="020B0604020202020204" pitchFamily="34" charset="0"/>
              <a:cs typeface="Arial" panose="020B0604020202020204" pitchFamily="34" charset="0"/>
            </a:endParaRPr>
          </a:p>
        </p:txBody>
      </p:sp>
      <p:cxnSp>
        <p:nvCxnSpPr>
          <p:cNvPr id="38" name="Straight Connector 37">
            <a:extLst>
              <a:ext uri="{FF2B5EF4-FFF2-40B4-BE49-F238E27FC236}">
                <a16:creationId xmlns:a16="http://schemas.microsoft.com/office/drawing/2014/main" id="{0576BBD1-E413-EAE2-9389-C64A9C8EDA17}"/>
              </a:ext>
            </a:extLst>
          </p:cNvPr>
          <p:cNvCxnSpPr>
            <a:cxnSpLocks/>
          </p:cNvCxnSpPr>
          <p:nvPr userDrawn="1"/>
        </p:nvCxnSpPr>
        <p:spPr>
          <a:xfrm flipH="1">
            <a:off x="6358759" y="1375043"/>
            <a:ext cx="562303" cy="0"/>
          </a:xfrm>
          <a:prstGeom prst="line">
            <a:avLst/>
          </a:prstGeom>
          <a:ln>
            <a:solidFill>
              <a:srgbClr val="0DFFB9"/>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8439093-9A80-35AA-2F92-F8B43E1F36AB}"/>
              </a:ext>
            </a:extLst>
          </p:cNvPr>
          <p:cNvSpPr txBox="1"/>
          <p:nvPr userDrawn="1"/>
        </p:nvSpPr>
        <p:spPr>
          <a:xfrm>
            <a:off x="5799514" y="1220777"/>
            <a:ext cx="599011" cy="276999"/>
          </a:xfrm>
          <a:prstGeom prst="rect">
            <a:avLst/>
          </a:prstGeom>
          <a:noFill/>
        </p:spPr>
        <p:txBody>
          <a:bodyPr wrap="square" rtlCol="0">
            <a:spAutoFit/>
          </a:bodyPr>
          <a:lstStyle/>
          <a:p>
            <a:r>
              <a:rPr lang="en-PT" sz="1200">
                <a:solidFill>
                  <a:srgbClr val="C9FF83"/>
                </a:solidFill>
                <a:latin typeface="Arial" panose="020B0604020202020204" pitchFamily="34" charset="0"/>
                <a:cs typeface="Arial" panose="020B0604020202020204" pitchFamily="34" charset="0"/>
              </a:rPr>
              <a:t>Braga</a:t>
            </a:r>
          </a:p>
        </p:txBody>
      </p:sp>
    </p:spTree>
    <p:extLst>
      <p:ext uri="{BB962C8B-B14F-4D97-AF65-F5344CB8AC3E}">
        <p14:creationId xmlns:p14="http://schemas.microsoft.com/office/powerpoint/2010/main" val="6973041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cons 4 Columns">
    <p:bg>
      <p:bgPr>
        <a:solidFill>
          <a:srgbClr val="00003A"/>
        </a:solidFill>
        <a:effectLst/>
      </p:bgPr>
    </p:bg>
    <p:spTree>
      <p:nvGrpSpPr>
        <p:cNvPr id="1" name=""/>
        <p:cNvGrpSpPr/>
        <p:nvPr/>
      </p:nvGrpSpPr>
      <p:grpSpPr>
        <a:xfrm>
          <a:off x="0" y="0"/>
          <a:ext cx="0" cy="0"/>
          <a:chOff x="0" y="0"/>
          <a:chExt cx="0" cy="0"/>
        </a:xfrm>
      </p:grpSpPr>
      <p:sp>
        <p:nvSpPr>
          <p:cNvPr id="50" name="Text Placeholder 4">
            <a:extLst>
              <a:ext uri="{FF2B5EF4-FFF2-40B4-BE49-F238E27FC236}">
                <a16:creationId xmlns:a16="http://schemas.microsoft.com/office/drawing/2014/main" id="{433A1B3B-EE98-7D46-BE04-50819AE92865}"/>
              </a:ext>
            </a:extLst>
          </p:cNvPr>
          <p:cNvSpPr>
            <a:spLocks noGrp="1"/>
          </p:cNvSpPr>
          <p:nvPr>
            <p:ph type="body" sz="quarter" idx="10"/>
          </p:nvPr>
        </p:nvSpPr>
        <p:spPr>
          <a:xfrm>
            <a:off x="371476" y="1440288"/>
            <a:ext cx="1588417" cy="198248"/>
          </a:xfrm>
          <a:prstGeom prst="rect">
            <a:avLst/>
          </a:prstGeom>
        </p:spPr>
        <p:txBody>
          <a:bodyPr/>
          <a:lstStyle>
            <a:lvl1pPr marL="0" indent="0" algn="ctr">
              <a:buNone/>
              <a:defRPr sz="9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55" name="Oval 54">
            <a:extLst>
              <a:ext uri="{FF2B5EF4-FFF2-40B4-BE49-F238E27FC236}">
                <a16:creationId xmlns:a16="http://schemas.microsoft.com/office/drawing/2014/main" id="{7EEB8BE5-EBF6-6B45-A223-5A8D251B4C41}"/>
              </a:ext>
            </a:extLst>
          </p:cNvPr>
          <p:cNvSpPr/>
          <p:nvPr userDrawn="1"/>
        </p:nvSpPr>
        <p:spPr>
          <a:xfrm>
            <a:off x="580698" y="1667138"/>
            <a:ext cx="424563" cy="42456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800">
              <a:solidFill>
                <a:schemeClr val="bg1"/>
              </a:solidFill>
              <a:latin typeface="Arial" panose="020B0604020202020204" pitchFamily="34" charset="0"/>
              <a:cs typeface="Arial" panose="020B0604020202020204" pitchFamily="34" charset="0"/>
            </a:endParaRPr>
          </a:p>
        </p:txBody>
      </p:sp>
      <p:sp>
        <p:nvSpPr>
          <p:cNvPr id="59" name="Text Placeholder 4">
            <a:extLst>
              <a:ext uri="{FF2B5EF4-FFF2-40B4-BE49-F238E27FC236}">
                <a16:creationId xmlns:a16="http://schemas.microsoft.com/office/drawing/2014/main" id="{94F4DC6C-8256-4849-88BD-FC80DC689F61}"/>
              </a:ext>
            </a:extLst>
          </p:cNvPr>
          <p:cNvSpPr>
            <a:spLocks noGrp="1"/>
          </p:cNvSpPr>
          <p:nvPr>
            <p:ph type="body" sz="quarter" idx="19" hasCustomPrompt="1"/>
          </p:nvPr>
        </p:nvSpPr>
        <p:spPr>
          <a:xfrm>
            <a:off x="616616" y="1780096"/>
            <a:ext cx="378757" cy="200531"/>
          </a:xfrm>
          <a:prstGeom prst="rect">
            <a:avLst/>
          </a:prstGeom>
        </p:spPr>
        <p:txBody>
          <a:bodyPr/>
          <a:lstStyle>
            <a:lvl1pPr marL="0" indent="0" algn="ctr">
              <a:buNone/>
              <a:defRPr sz="9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Nº</a:t>
            </a:r>
          </a:p>
        </p:txBody>
      </p:sp>
      <p:sp>
        <p:nvSpPr>
          <p:cNvPr id="63" name="Picture Placeholder 9">
            <a:extLst>
              <a:ext uri="{FF2B5EF4-FFF2-40B4-BE49-F238E27FC236}">
                <a16:creationId xmlns:a16="http://schemas.microsoft.com/office/drawing/2014/main" id="{F201F908-3A23-B64C-8701-0D616C0F9C8F}"/>
              </a:ext>
            </a:extLst>
          </p:cNvPr>
          <p:cNvSpPr>
            <a:spLocks noGrp="1"/>
          </p:cNvSpPr>
          <p:nvPr>
            <p:ph type="pic" sz="quarter" idx="14" hasCustomPrompt="1"/>
          </p:nvPr>
        </p:nvSpPr>
        <p:spPr>
          <a:xfrm>
            <a:off x="1122575" y="1748904"/>
            <a:ext cx="713334" cy="290316"/>
          </a:xfrm>
          <a:prstGeom prst="rect">
            <a:avLst/>
          </a:prstGeom>
        </p:spPr>
        <p:txBody>
          <a:bodyPr/>
          <a:lstStyle>
            <a:lvl1pPr marL="0" indent="0">
              <a:buNone/>
              <a:defRPr>
                <a:solidFill>
                  <a:schemeClr val="bg1"/>
                </a:solidFill>
              </a:defRPr>
            </a:lvl1pPr>
          </a:lstStyle>
          <a:p>
            <a:r>
              <a:rPr lang="en-GB"/>
              <a:t>Icon</a:t>
            </a:r>
          </a:p>
        </p:txBody>
      </p:sp>
      <p:sp>
        <p:nvSpPr>
          <p:cNvPr id="67" name="Text Placeholder 4">
            <a:extLst>
              <a:ext uri="{FF2B5EF4-FFF2-40B4-BE49-F238E27FC236}">
                <a16:creationId xmlns:a16="http://schemas.microsoft.com/office/drawing/2014/main" id="{F532AF54-6CED-CA47-A9FA-C45D7A6DDA04}"/>
              </a:ext>
            </a:extLst>
          </p:cNvPr>
          <p:cNvSpPr>
            <a:spLocks noGrp="1"/>
          </p:cNvSpPr>
          <p:nvPr>
            <p:ph type="body" sz="quarter" idx="26"/>
          </p:nvPr>
        </p:nvSpPr>
        <p:spPr>
          <a:xfrm>
            <a:off x="371476" y="2127100"/>
            <a:ext cx="1588417" cy="170570"/>
          </a:xfrm>
          <a:prstGeom prst="rect">
            <a:avLst/>
          </a:prstGeom>
        </p:spPr>
        <p:txBody>
          <a:bodyPr/>
          <a:lstStyle>
            <a:lvl1pPr marL="0" indent="0" algn="ctr">
              <a:buNone/>
              <a:defRPr sz="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68" name="Text Placeholder 4">
            <a:extLst>
              <a:ext uri="{FF2B5EF4-FFF2-40B4-BE49-F238E27FC236}">
                <a16:creationId xmlns:a16="http://schemas.microsoft.com/office/drawing/2014/main" id="{46AED53E-D09C-8545-8491-D815041E98A6}"/>
              </a:ext>
            </a:extLst>
          </p:cNvPr>
          <p:cNvSpPr>
            <a:spLocks noGrp="1"/>
          </p:cNvSpPr>
          <p:nvPr>
            <p:ph type="body" sz="quarter" idx="13"/>
          </p:nvPr>
        </p:nvSpPr>
        <p:spPr>
          <a:xfrm>
            <a:off x="371476" y="2351005"/>
            <a:ext cx="1588417" cy="156010"/>
          </a:xfrm>
          <a:prstGeom prst="rect">
            <a:avLst/>
          </a:prstGeom>
        </p:spPr>
        <p:txBody>
          <a:bodyPr/>
          <a:lstStyle>
            <a:lvl1pPr marL="0" indent="0" algn="ctr">
              <a:buNone/>
              <a:defRPr sz="68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35" name="Text Placeholder 4">
            <a:extLst>
              <a:ext uri="{FF2B5EF4-FFF2-40B4-BE49-F238E27FC236}">
                <a16:creationId xmlns:a16="http://schemas.microsoft.com/office/drawing/2014/main" id="{782C7133-778D-A34A-8D62-E13C2903AE0A}"/>
              </a:ext>
            </a:extLst>
          </p:cNvPr>
          <p:cNvSpPr>
            <a:spLocks noGrp="1"/>
          </p:cNvSpPr>
          <p:nvPr>
            <p:ph type="body" sz="quarter" idx="33"/>
          </p:nvPr>
        </p:nvSpPr>
        <p:spPr>
          <a:xfrm>
            <a:off x="2657476" y="1440288"/>
            <a:ext cx="1588417" cy="198248"/>
          </a:xfrm>
          <a:prstGeom prst="rect">
            <a:avLst/>
          </a:prstGeom>
        </p:spPr>
        <p:txBody>
          <a:bodyPr/>
          <a:lstStyle>
            <a:lvl1pPr marL="0" indent="0" algn="ctr">
              <a:buNone/>
              <a:defRPr sz="9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36" name="Oval 135">
            <a:extLst>
              <a:ext uri="{FF2B5EF4-FFF2-40B4-BE49-F238E27FC236}">
                <a16:creationId xmlns:a16="http://schemas.microsoft.com/office/drawing/2014/main" id="{DE841BC9-8E32-A641-A75B-12A530B47193}"/>
              </a:ext>
            </a:extLst>
          </p:cNvPr>
          <p:cNvSpPr/>
          <p:nvPr userDrawn="1"/>
        </p:nvSpPr>
        <p:spPr>
          <a:xfrm>
            <a:off x="2866698" y="1667138"/>
            <a:ext cx="424563" cy="42456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800">
              <a:solidFill>
                <a:schemeClr val="bg1"/>
              </a:solidFill>
              <a:latin typeface="Arial" panose="020B0604020202020204" pitchFamily="34" charset="0"/>
              <a:cs typeface="Arial" panose="020B0604020202020204" pitchFamily="34" charset="0"/>
            </a:endParaRPr>
          </a:p>
        </p:txBody>
      </p:sp>
      <p:sp>
        <p:nvSpPr>
          <p:cNvPr id="137" name="Text Placeholder 4">
            <a:extLst>
              <a:ext uri="{FF2B5EF4-FFF2-40B4-BE49-F238E27FC236}">
                <a16:creationId xmlns:a16="http://schemas.microsoft.com/office/drawing/2014/main" id="{FBDF2F33-08F2-A248-A738-E346BBC23B1A}"/>
              </a:ext>
            </a:extLst>
          </p:cNvPr>
          <p:cNvSpPr>
            <a:spLocks noGrp="1"/>
          </p:cNvSpPr>
          <p:nvPr>
            <p:ph type="body" sz="quarter" idx="34" hasCustomPrompt="1"/>
          </p:nvPr>
        </p:nvSpPr>
        <p:spPr>
          <a:xfrm>
            <a:off x="2902616" y="1780096"/>
            <a:ext cx="378757" cy="200531"/>
          </a:xfrm>
          <a:prstGeom prst="rect">
            <a:avLst/>
          </a:prstGeom>
        </p:spPr>
        <p:txBody>
          <a:bodyPr/>
          <a:lstStyle>
            <a:lvl1pPr marL="0" indent="0" algn="ctr">
              <a:buNone/>
              <a:defRPr sz="9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Nº</a:t>
            </a:r>
          </a:p>
        </p:txBody>
      </p:sp>
      <p:sp>
        <p:nvSpPr>
          <p:cNvPr id="138" name="Picture Placeholder 9">
            <a:extLst>
              <a:ext uri="{FF2B5EF4-FFF2-40B4-BE49-F238E27FC236}">
                <a16:creationId xmlns:a16="http://schemas.microsoft.com/office/drawing/2014/main" id="{A4B82A0B-FEED-A34E-BA3C-D2B4E2A4CBF2}"/>
              </a:ext>
            </a:extLst>
          </p:cNvPr>
          <p:cNvSpPr>
            <a:spLocks noGrp="1"/>
          </p:cNvSpPr>
          <p:nvPr>
            <p:ph type="pic" sz="quarter" idx="35" hasCustomPrompt="1"/>
          </p:nvPr>
        </p:nvSpPr>
        <p:spPr>
          <a:xfrm>
            <a:off x="3408575" y="1748904"/>
            <a:ext cx="713334" cy="290316"/>
          </a:xfrm>
          <a:prstGeom prst="rect">
            <a:avLst/>
          </a:prstGeom>
        </p:spPr>
        <p:txBody>
          <a:bodyPr/>
          <a:lstStyle>
            <a:lvl1pPr marL="0" indent="0">
              <a:buNone/>
              <a:defRPr>
                <a:solidFill>
                  <a:schemeClr val="bg1"/>
                </a:solidFill>
              </a:defRPr>
            </a:lvl1pPr>
          </a:lstStyle>
          <a:p>
            <a:r>
              <a:rPr lang="en-GB"/>
              <a:t>Icon</a:t>
            </a:r>
          </a:p>
        </p:txBody>
      </p:sp>
      <p:sp>
        <p:nvSpPr>
          <p:cNvPr id="139" name="Text Placeholder 4">
            <a:extLst>
              <a:ext uri="{FF2B5EF4-FFF2-40B4-BE49-F238E27FC236}">
                <a16:creationId xmlns:a16="http://schemas.microsoft.com/office/drawing/2014/main" id="{DD5AC446-D811-8940-893D-665AA760F85B}"/>
              </a:ext>
            </a:extLst>
          </p:cNvPr>
          <p:cNvSpPr>
            <a:spLocks noGrp="1"/>
          </p:cNvSpPr>
          <p:nvPr>
            <p:ph type="body" sz="quarter" idx="36"/>
          </p:nvPr>
        </p:nvSpPr>
        <p:spPr>
          <a:xfrm>
            <a:off x="2657476" y="2127100"/>
            <a:ext cx="1588417" cy="170570"/>
          </a:xfrm>
          <a:prstGeom prst="rect">
            <a:avLst/>
          </a:prstGeom>
        </p:spPr>
        <p:txBody>
          <a:bodyPr/>
          <a:lstStyle>
            <a:lvl1pPr marL="0" indent="0" algn="ctr">
              <a:buNone/>
              <a:defRPr sz="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40" name="Text Placeholder 4">
            <a:extLst>
              <a:ext uri="{FF2B5EF4-FFF2-40B4-BE49-F238E27FC236}">
                <a16:creationId xmlns:a16="http://schemas.microsoft.com/office/drawing/2014/main" id="{69488F6C-4E53-D142-B258-6AF6F1A69F5F}"/>
              </a:ext>
            </a:extLst>
          </p:cNvPr>
          <p:cNvSpPr>
            <a:spLocks noGrp="1"/>
          </p:cNvSpPr>
          <p:nvPr>
            <p:ph type="body" sz="quarter" idx="37"/>
          </p:nvPr>
        </p:nvSpPr>
        <p:spPr>
          <a:xfrm>
            <a:off x="2657476" y="2351005"/>
            <a:ext cx="1588417" cy="156010"/>
          </a:xfrm>
          <a:prstGeom prst="rect">
            <a:avLst/>
          </a:prstGeom>
        </p:spPr>
        <p:txBody>
          <a:bodyPr/>
          <a:lstStyle>
            <a:lvl1pPr marL="0" indent="0" algn="ctr">
              <a:buNone/>
              <a:defRPr sz="68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53" name="Text Placeholder 4">
            <a:extLst>
              <a:ext uri="{FF2B5EF4-FFF2-40B4-BE49-F238E27FC236}">
                <a16:creationId xmlns:a16="http://schemas.microsoft.com/office/drawing/2014/main" id="{FF275ABB-FACC-F047-BF26-F91B0AE0EE19}"/>
              </a:ext>
            </a:extLst>
          </p:cNvPr>
          <p:cNvSpPr>
            <a:spLocks noGrp="1"/>
          </p:cNvSpPr>
          <p:nvPr>
            <p:ph type="body" sz="quarter" idx="38"/>
          </p:nvPr>
        </p:nvSpPr>
        <p:spPr>
          <a:xfrm>
            <a:off x="4896981" y="1440288"/>
            <a:ext cx="1588417" cy="198248"/>
          </a:xfrm>
          <a:prstGeom prst="rect">
            <a:avLst/>
          </a:prstGeom>
        </p:spPr>
        <p:txBody>
          <a:bodyPr/>
          <a:lstStyle>
            <a:lvl1pPr marL="0" indent="0" algn="ctr">
              <a:buNone/>
              <a:defRPr sz="9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54" name="Oval 153">
            <a:extLst>
              <a:ext uri="{FF2B5EF4-FFF2-40B4-BE49-F238E27FC236}">
                <a16:creationId xmlns:a16="http://schemas.microsoft.com/office/drawing/2014/main" id="{B7EDCAB3-A966-1E4F-B111-6BDCDDF59F2B}"/>
              </a:ext>
            </a:extLst>
          </p:cNvPr>
          <p:cNvSpPr/>
          <p:nvPr userDrawn="1"/>
        </p:nvSpPr>
        <p:spPr>
          <a:xfrm>
            <a:off x="5106203" y="1667138"/>
            <a:ext cx="424563" cy="42456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800">
              <a:solidFill>
                <a:schemeClr val="bg1"/>
              </a:solidFill>
              <a:latin typeface="Arial" panose="020B0604020202020204" pitchFamily="34" charset="0"/>
              <a:cs typeface="Arial" panose="020B0604020202020204" pitchFamily="34" charset="0"/>
            </a:endParaRPr>
          </a:p>
        </p:txBody>
      </p:sp>
      <p:sp>
        <p:nvSpPr>
          <p:cNvPr id="155" name="Text Placeholder 4">
            <a:extLst>
              <a:ext uri="{FF2B5EF4-FFF2-40B4-BE49-F238E27FC236}">
                <a16:creationId xmlns:a16="http://schemas.microsoft.com/office/drawing/2014/main" id="{73897DA7-5C15-1248-A96C-1DEBB5D132B7}"/>
              </a:ext>
            </a:extLst>
          </p:cNvPr>
          <p:cNvSpPr>
            <a:spLocks noGrp="1"/>
          </p:cNvSpPr>
          <p:nvPr>
            <p:ph type="body" sz="quarter" idx="39" hasCustomPrompt="1"/>
          </p:nvPr>
        </p:nvSpPr>
        <p:spPr>
          <a:xfrm>
            <a:off x="5142121" y="1780096"/>
            <a:ext cx="378757" cy="200531"/>
          </a:xfrm>
          <a:prstGeom prst="rect">
            <a:avLst/>
          </a:prstGeom>
        </p:spPr>
        <p:txBody>
          <a:bodyPr/>
          <a:lstStyle>
            <a:lvl1pPr marL="0" indent="0" algn="ctr">
              <a:buNone/>
              <a:defRPr sz="9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Nº</a:t>
            </a:r>
          </a:p>
        </p:txBody>
      </p:sp>
      <p:sp>
        <p:nvSpPr>
          <p:cNvPr id="156" name="Picture Placeholder 9">
            <a:extLst>
              <a:ext uri="{FF2B5EF4-FFF2-40B4-BE49-F238E27FC236}">
                <a16:creationId xmlns:a16="http://schemas.microsoft.com/office/drawing/2014/main" id="{099FA0C2-C85C-4241-A015-9491C688C06F}"/>
              </a:ext>
            </a:extLst>
          </p:cNvPr>
          <p:cNvSpPr>
            <a:spLocks noGrp="1"/>
          </p:cNvSpPr>
          <p:nvPr>
            <p:ph type="pic" sz="quarter" idx="40" hasCustomPrompt="1"/>
          </p:nvPr>
        </p:nvSpPr>
        <p:spPr>
          <a:xfrm>
            <a:off x="5648080" y="1748904"/>
            <a:ext cx="713334" cy="290316"/>
          </a:xfrm>
          <a:prstGeom prst="rect">
            <a:avLst/>
          </a:prstGeom>
        </p:spPr>
        <p:txBody>
          <a:bodyPr/>
          <a:lstStyle>
            <a:lvl1pPr marL="0" indent="0">
              <a:buNone/>
              <a:defRPr>
                <a:solidFill>
                  <a:schemeClr val="bg1"/>
                </a:solidFill>
              </a:defRPr>
            </a:lvl1pPr>
          </a:lstStyle>
          <a:p>
            <a:r>
              <a:rPr lang="en-GB"/>
              <a:t>Icon</a:t>
            </a:r>
          </a:p>
        </p:txBody>
      </p:sp>
      <p:sp>
        <p:nvSpPr>
          <p:cNvPr id="157" name="Text Placeholder 4">
            <a:extLst>
              <a:ext uri="{FF2B5EF4-FFF2-40B4-BE49-F238E27FC236}">
                <a16:creationId xmlns:a16="http://schemas.microsoft.com/office/drawing/2014/main" id="{4E4923BC-8D83-2E46-A599-F151549E696F}"/>
              </a:ext>
            </a:extLst>
          </p:cNvPr>
          <p:cNvSpPr>
            <a:spLocks noGrp="1"/>
          </p:cNvSpPr>
          <p:nvPr>
            <p:ph type="body" sz="quarter" idx="41"/>
          </p:nvPr>
        </p:nvSpPr>
        <p:spPr>
          <a:xfrm>
            <a:off x="4896981" y="2127100"/>
            <a:ext cx="1588417" cy="170570"/>
          </a:xfrm>
          <a:prstGeom prst="rect">
            <a:avLst/>
          </a:prstGeom>
        </p:spPr>
        <p:txBody>
          <a:bodyPr/>
          <a:lstStyle>
            <a:lvl1pPr marL="0" indent="0" algn="ctr">
              <a:buNone/>
              <a:defRPr sz="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58" name="Text Placeholder 4">
            <a:extLst>
              <a:ext uri="{FF2B5EF4-FFF2-40B4-BE49-F238E27FC236}">
                <a16:creationId xmlns:a16="http://schemas.microsoft.com/office/drawing/2014/main" id="{2EF57332-9EEE-9B4C-9C61-2601C6C7C9CF}"/>
              </a:ext>
            </a:extLst>
          </p:cNvPr>
          <p:cNvSpPr>
            <a:spLocks noGrp="1"/>
          </p:cNvSpPr>
          <p:nvPr>
            <p:ph type="body" sz="quarter" idx="42"/>
          </p:nvPr>
        </p:nvSpPr>
        <p:spPr>
          <a:xfrm>
            <a:off x="4896981" y="2351005"/>
            <a:ext cx="1588417" cy="156010"/>
          </a:xfrm>
          <a:prstGeom prst="rect">
            <a:avLst/>
          </a:prstGeom>
        </p:spPr>
        <p:txBody>
          <a:bodyPr/>
          <a:lstStyle>
            <a:lvl1pPr marL="0" indent="0" algn="ctr">
              <a:buNone/>
              <a:defRPr sz="68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59" name="Text Placeholder 4">
            <a:extLst>
              <a:ext uri="{FF2B5EF4-FFF2-40B4-BE49-F238E27FC236}">
                <a16:creationId xmlns:a16="http://schemas.microsoft.com/office/drawing/2014/main" id="{E22FADE5-6F51-A14E-997F-B3AF53D72257}"/>
              </a:ext>
            </a:extLst>
          </p:cNvPr>
          <p:cNvSpPr>
            <a:spLocks noGrp="1"/>
          </p:cNvSpPr>
          <p:nvPr>
            <p:ph type="body" sz="quarter" idx="43"/>
          </p:nvPr>
        </p:nvSpPr>
        <p:spPr>
          <a:xfrm>
            <a:off x="7182981" y="1440288"/>
            <a:ext cx="1588417" cy="198248"/>
          </a:xfrm>
          <a:prstGeom prst="rect">
            <a:avLst/>
          </a:prstGeom>
        </p:spPr>
        <p:txBody>
          <a:bodyPr/>
          <a:lstStyle>
            <a:lvl1pPr marL="0" indent="0" algn="ctr">
              <a:buNone/>
              <a:defRPr sz="9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60" name="Oval 159">
            <a:extLst>
              <a:ext uri="{FF2B5EF4-FFF2-40B4-BE49-F238E27FC236}">
                <a16:creationId xmlns:a16="http://schemas.microsoft.com/office/drawing/2014/main" id="{4FC1AFC8-8D4C-044B-BF4B-EF8539FAC3A4}"/>
              </a:ext>
            </a:extLst>
          </p:cNvPr>
          <p:cNvSpPr/>
          <p:nvPr userDrawn="1"/>
        </p:nvSpPr>
        <p:spPr>
          <a:xfrm>
            <a:off x="7392203" y="1667138"/>
            <a:ext cx="424563" cy="42456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800">
              <a:solidFill>
                <a:schemeClr val="bg1"/>
              </a:solidFill>
              <a:latin typeface="Arial" panose="020B0604020202020204" pitchFamily="34" charset="0"/>
              <a:cs typeface="Arial" panose="020B0604020202020204" pitchFamily="34" charset="0"/>
            </a:endParaRPr>
          </a:p>
        </p:txBody>
      </p:sp>
      <p:sp>
        <p:nvSpPr>
          <p:cNvPr id="161" name="Text Placeholder 4">
            <a:extLst>
              <a:ext uri="{FF2B5EF4-FFF2-40B4-BE49-F238E27FC236}">
                <a16:creationId xmlns:a16="http://schemas.microsoft.com/office/drawing/2014/main" id="{81C637AB-0FEA-344D-86BF-EC528B3A2173}"/>
              </a:ext>
            </a:extLst>
          </p:cNvPr>
          <p:cNvSpPr>
            <a:spLocks noGrp="1"/>
          </p:cNvSpPr>
          <p:nvPr>
            <p:ph type="body" sz="quarter" idx="44" hasCustomPrompt="1"/>
          </p:nvPr>
        </p:nvSpPr>
        <p:spPr>
          <a:xfrm>
            <a:off x="7428121" y="1780096"/>
            <a:ext cx="378757" cy="200531"/>
          </a:xfrm>
          <a:prstGeom prst="rect">
            <a:avLst/>
          </a:prstGeom>
        </p:spPr>
        <p:txBody>
          <a:bodyPr/>
          <a:lstStyle>
            <a:lvl1pPr marL="0" indent="0" algn="ctr">
              <a:buNone/>
              <a:defRPr sz="9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Nº</a:t>
            </a:r>
          </a:p>
        </p:txBody>
      </p:sp>
      <p:sp>
        <p:nvSpPr>
          <p:cNvPr id="162" name="Picture Placeholder 9">
            <a:extLst>
              <a:ext uri="{FF2B5EF4-FFF2-40B4-BE49-F238E27FC236}">
                <a16:creationId xmlns:a16="http://schemas.microsoft.com/office/drawing/2014/main" id="{DCEDC35B-0A22-EB48-830D-2FA9E960530F}"/>
              </a:ext>
            </a:extLst>
          </p:cNvPr>
          <p:cNvSpPr>
            <a:spLocks noGrp="1"/>
          </p:cNvSpPr>
          <p:nvPr>
            <p:ph type="pic" sz="quarter" idx="45" hasCustomPrompt="1"/>
          </p:nvPr>
        </p:nvSpPr>
        <p:spPr>
          <a:xfrm>
            <a:off x="7934080" y="1748904"/>
            <a:ext cx="713334" cy="290316"/>
          </a:xfrm>
          <a:prstGeom prst="rect">
            <a:avLst/>
          </a:prstGeom>
        </p:spPr>
        <p:txBody>
          <a:bodyPr/>
          <a:lstStyle>
            <a:lvl1pPr marL="0" indent="0">
              <a:buNone/>
              <a:defRPr>
                <a:solidFill>
                  <a:schemeClr val="bg1"/>
                </a:solidFill>
              </a:defRPr>
            </a:lvl1pPr>
          </a:lstStyle>
          <a:p>
            <a:r>
              <a:rPr lang="en-GB"/>
              <a:t>Icon</a:t>
            </a:r>
          </a:p>
        </p:txBody>
      </p:sp>
      <p:sp>
        <p:nvSpPr>
          <p:cNvPr id="163" name="Text Placeholder 4">
            <a:extLst>
              <a:ext uri="{FF2B5EF4-FFF2-40B4-BE49-F238E27FC236}">
                <a16:creationId xmlns:a16="http://schemas.microsoft.com/office/drawing/2014/main" id="{02679199-46BE-574C-8FB9-F76758AA5615}"/>
              </a:ext>
            </a:extLst>
          </p:cNvPr>
          <p:cNvSpPr>
            <a:spLocks noGrp="1"/>
          </p:cNvSpPr>
          <p:nvPr>
            <p:ph type="body" sz="quarter" idx="46"/>
          </p:nvPr>
        </p:nvSpPr>
        <p:spPr>
          <a:xfrm>
            <a:off x="7182981" y="2127100"/>
            <a:ext cx="1588417" cy="170570"/>
          </a:xfrm>
          <a:prstGeom prst="rect">
            <a:avLst/>
          </a:prstGeom>
        </p:spPr>
        <p:txBody>
          <a:bodyPr/>
          <a:lstStyle>
            <a:lvl1pPr marL="0" indent="0" algn="ctr">
              <a:buNone/>
              <a:defRPr sz="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64" name="Text Placeholder 4">
            <a:extLst>
              <a:ext uri="{FF2B5EF4-FFF2-40B4-BE49-F238E27FC236}">
                <a16:creationId xmlns:a16="http://schemas.microsoft.com/office/drawing/2014/main" id="{DD1A6478-A6F7-E645-811E-C46ACE919492}"/>
              </a:ext>
            </a:extLst>
          </p:cNvPr>
          <p:cNvSpPr>
            <a:spLocks noGrp="1"/>
          </p:cNvSpPr>
          <p:nvPr>
            <p:ph type="body" sz="quarter" idx="47"/>
          </p:nvPr>
        </p:nvSpPr>
        <p:spPr>
          <a:xfrm>
            <a:off x="7182981" y="2351005"/>
            <a:ext cx="1588417" cy="156010"/>
          </a:xfrm>
          <a:prstGeom prst="rect">
            <a:avLst/>
          </a:prstGeom>
        </p:spPr>
        <p:txBody>
          <a:bodyPr/>
          <a:lstStyle>
            <a:lvl1pPr marL="0" indent="0" algn="ctr">
              <a:buNone/>
              <a:defRPr sz="68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66" name="Oval 165">
            <a:extLst>
              <a:ext uri="{FF2B5EF4-FFF2-40B4-BE49-F238E27FC236}">
                <a16:creationId xmlns:a16="http://schemas.microsoft.com/office/drawing/2014/main" id="{5A5B41FC-741F-C344-908F-726C479FA981}"/>
              </a:ext>
            </a:extLst>
          </p:cNvPr>
          <p:cNvSpPr/>
          <p:nvPr userDrawn="1"/>
        </p:nvSpPr>
        <p:spPr>
          <a:xfrm>
            <a:off x="580698" y="2569104"/>
            <a:ext cx="424563" cy="42456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800">
              <a:solidFill>
                <a:schemeClr val="bg1"/>
              </a:solidFill>
              <a:latin typeface="Arial" panose="020B0604020202020204" pitchFamily="34" charset="0"/>
              <a:cs typeface="Arial" panose="020B0604020202020204" pitchFamily="34" charset="0"/>
            </a:endParaRPr>
          </a:p>
        </p:txBody>
      </p:sp>
      <p:sp>
        <p:nvSpPr>
          <p:cNvPr id="167" name="Text Placeholder 4">
            <a:extLst>
              <a:ext uri="{FF2B5EF4-FFF2-40B4-BE49-F238E27FC236}">
                <a16:creationId xmlns:a16="http://schemas.microsoft.com/office/drawing/2014/main" id="{10C4B192-EA69-8140-81B3-39251043B781}"/>
              </a:ext>
            </a:extLst>
          </p:cNvPr>
          <p:cNvSpPr>
            <a:spLocks noGrp="1"/>
          </p:cNvSpPr>
          <p:nvPr>
            <p:ph type="body" sz="quarter" idx="49" hasCustomPrompt="1"/>
          </p:nvPr>
        </p:nvSpPr>
        <p:spPr>
          <a:xfrm>
            <a:off x="616616" y="2682062"/>
            <a:ext cx="378757" cy="200531"/>
          </a:xfrm>
          <a:prstGeom prst="rect">
            <a:avLst/>
          </a:prstGeom>
        </p:spPr>
        <p:txBody>
          <a:bodyPr/>
          <a:lstStyle>
            <a:lvl1pPr marL="0" indent="0" algn="ctr">
              <a:buNone/>
              <a:defRPr sz="9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Nº</a:t>
            </a:r>
          </a:p>
        </p:txBody>
      </p:sp>
      <p:sp>
        <p:nvSpPr>
          <p:cNvPr id="168" name="Picture Placeholder 9">
            <a:extLst>
              <a:ext uri="{FF2B5EF4-FFF2-40B4-BE49-F238E27FC236}">
                <a16:creationId xmlns:a16="http://schemas.microsoft.com/office/drawing/2014/main" id="{7ACB4977-04B2-6D49-BF62-ABB1C72147DD}"/>
              </a:ext>
            </a:extLst>
          </p:cNvPr>
          <p:cNvSpPr>
            <a:spLocks noGrp="1"/>
          </p:cNvSpPr>
          <p:nvPr>
            <p:ph type="pic" sz="quarter" idx="50" hasCustomPrompt="1"/>
          </p:nvPr>
        </p:nvSpPr>
        <p:spPr>
          <a:xfrm>
            <a:off x="1122575" y="2650870"/>
            <a:ext cx="713334" cy="290316"/>
          </a:xfrm>
          <a:prstGeom prst="rect">
            <a:avLst/>
          </a:prstGeom>
        </p:spPr>
        <p:txBody>
          <a:bodyPr/>
          <a:lstStyle>
            <a:lvl1pPr marL="0" indent="0">
              <a:buNone/>
              <a:defRPr>
                <a:solidFill>
                  <a:schemeClr val="bg1"/>
                </a:solidFill>
              </a:defRPr>
            </a:lvl1pPr>
          </a:lstStyle>
          <a:p>
            <a:r>
              <a:rPr lang="en-GB"/>
              <a:t>Icon</a:t>
            </a:r>
          </a:p>
        </p:txBody>
      </p:sp>
      <p:sp>
        <p:nvSpPr>
          <p:cNvPr id="169" name="Text Placeholder 4">
            <a:extLst>
              <a:ext uri="{FF2B5EF4-FFF2-40B4-BE49-F238E27FC236}">
                <a16:creationId xmlns:a16="http://schemas.microsoft.com/office/drawing/2014/main" id="{BF88D4FE-4649-9B4D-AD13-F322968E9789}"/>
              </a:ext>
            </a:extLst>
          </p:cNvPr>
          <p:cNvSpPr>
            <a:spLocks noGrp="1"/>
          </p:cNvSpPr>
          <p:nvPr>
            <p:ph type="body" sz="quarter" idx="51"/>
          </p:nvPr>
        </p:nvSpPr>
        <p:spPr>
          <a:xfrm>
            <a:off x="371476" y="3029066"/>
            <a:ext cx="1588417" cy="170570"/>
          </a:xfrm>
          <a:prstGeom prst="rect">
            <a:avLst/>
          </a:prstGeom>
        </p:spPr>
        <p:txBody>
          <a:bodyPr/>
          <a:lstStyle>
            <a:lvl1pPr marL="0" indent="0" algn="ctr">
              <a:buNone/>
              <a:defRPr sz="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70" name="Text Placeholder 4">
            <a:extLst>
              <a:ext uri="{FF2B5EF4-FFF2-40B4-BE49-F238E27FC236}">
                <a16:creationId xmlns:a16="http://schemas.microsoft.com/office/drawing/2014/main" id="{1E500B15-EAFC-D741-BD41-2AD7A9DD2CBC}"/>
              </a:ext>
            </a:extLst>
          </p:cNvPr>
          <p:cNvSpPr>
            <a:spLocks noGrp="1"/>
          </p:cNvSpPr>
          <p:nvPr>
            <p:ph type="body" sz="quarter" idx="52"/>
          </p:nvPr>
        </p:nvSpPr>
        <p:spPr>
          <a:xfrm>
            <a:off x="371476" y="3252971"/>
            <a:ext cx="1588417" cy="156010"/>
          </a:xfrm>
          <a:prstGeom prst="rect">
            <a:avLst/>
          </a:prstGeom>
        </p:spPr>
        <p:txBody>
          <a:bodyPr/>
          <a:lstStyle>
            <a:lvl1pPr marL="0" indent="0" algn="ctr">
              <a:buNone/>
              <a:defRPr sz="68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72" name="Oval 171">
            <a:extLst>
              <a:ext uri="{FF2B5EF4-FFF2-40B4-BE49-F238E27FC236}">
                <a16:creationId xmlns:a16="http://schemas.microsoft.com/office/drawing/2014/main" id="{746B55F0-6215-FE4D-A0CE-E687C415062D}"/>
              </a:ext>
            </a:extLst>
          </p:cNvPr>
          <p:cNvSpPr/>
          <p:nvPr userDrawn="1"/>
        </p:nvSpPr>
        <p:spPr>
          <a:xfrm>
            <a:off x="2866698" y="2569104"/>
            <a:ext cx="424563" cy="42456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800">
              <a:solidFill>
                <a:schemeClr val="bg1"/>
              </a:solidFill>
              <a:latin typeface="Arial" panose="020B0604020202020204" pitchFamily="34" charset="0"/>
              <a:cs typeface="Arial" panose="020B0604020202020204" pitchFamily="34" charset="0"/>
            </a:endParaRPr>
          </a:p>
        </p:txBody>
      </p:sp>
      <p:sp>
        <p:nvSpPr>
          <p:cNvPr id="173" name="Text Placeholder 4">
            <a:extLst>
              <a:ext uri="{FF2B5EF4-FFF2-40B4-BE49-F238E27FC236}">
                <a16:creationId xmlns:a16="http://schemas.microsoft.com/office/drawing/2014/main" id="{03B67F4F-C9DF-6A4F-BB9D-BDA80710A44E}"/>
              </a:ext>
            </a:extLst>
          </p:cNvPr>
          <p:cNvSpPr>
            <a:spLocks noGrp="1"/>
          </p:cNvSpPr>
          <p:nvPr>
            <p:ph type="body" sz="quarter" idx="54" hasCustomPrompt="1"/>
          </p:nvPr>
        </p:nvSpPr>
        <p:spPr>
          <a:xfrm>
            <a:off x="2902616" y="2682062"/>
            <a:ext cx="378757" cy="200531"/>
          </a:xfrm>
          <a:prstGeom prst="rect">
            <a:avLst/>
          </a:prstGeom>
        </p:spPr>
        <p:txBody>
          <a:bodyPr/>
          <a:lstStyle>
            <a:lvl1pPr marL="0" indent="0" algn="ctr">
              <a:buNone/>
              <a:defRPr sz="9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Nº</a:t>
            </a:r>
          </a:p>
        </p:txBody>
      </p:sp>
      <p:sp>
        <p:nvSpPr>
          <p:cNvPr id="174" name="Picture Placeholder 9">
            <a:extLst>
              <a:ext uri="{FF2B5EF4-FFF2-40B4-BE49-F238E27FC236}">
                <a16:creationId xmlns:a16="http://schemas.microsoft.com/office/drawing/2014/main" id="{41094504-350C-2647-AD79-F1839A4D8F70}"/>
              </a:ext>
            </a:extLst>
          </p:cNvPr>
          <p:cNvSpPr>
            <a:spLocks noGrp="1"/>
          </p:cNvSpPr>
          <p:nvPr>
            <p:ph type="pic" sz="quarter" idx="55" hasCustomPrompt="1"/>
          </p:nvPr>
        </p:nvSpPr>
        <p:spPr>
          <a:xfrm>
            <a:off x="3408575" y="2650870"/>
            <a:ext cx="713334" cy="290316"/>
          </a:xfrm>
          <a:prstGeom prst="rect">
            <a:avLst/>
          </a:prstGeom>
        </p:spPr>
        <p:txBody>
          <a:bodyPr/>
          <a:lstStyle>
            <a:lvl1pPr marL="0" indent="0">
              <a:buNone/>
              <a:defRPr>
                <a:solidFill>
                  <a:schemeClr val="bg1"/>
                </a:solidFill>
              </a:defRPr>
            </a:lvl1pPr>
          </a:lstStyle>
          <a:p>
            <a:r>
              <a:rPr lang="en-GB"/>
              <a:t>Icon</a:t>
            </a:r>
          </a:p>
        </p:txBody>
      </p:sp>
      <p:sp>
        <p:nvSpPr>
          <p:cNvPr id="175" name="Text Placeholder 4">
            <a:extLst>
              <a:ext uri="{FF2B5EF4-FFF2-40B4-BE49-F238E27FC236}">
                <a16:creationId xmlns:a16="http://schemas.microsoft.com/office/drawing/2014/main" id="{534EACFC-608F-904E-A7C5-F91567B22EDC}"/>
              </a:ext>
            </a:extLst>
          </p:cNvPr>
          <p:cNvSpPr>
            <a:spLocks noGrp="1"/>
          </p:cNvSpPr>
          <p:nvPr>
            <p:ph type="body" sz="quarter" idx="56"/>
          </p:nvPr>
        </p:nvSpPr>
        <p:spPr>
          <a:xfrm>
            <a:off x="2657476" y="3029066"/>
            <a:ext cx="1588417" cy="170570"/>
          </a:xfrm>
          <a:prstGeom prst="rect">
            <a:avLst/>
          </a:prstGeom>
        </p:spPr>
        <p:txBody>
          <a:bodyPr/>
          <a:lstStyle>
            <a:lvl1pPr marL="0" indent="0" algn="ctr">
              <a:buNone/>
              <a:defRPr sz="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76" name="Text Placeholder 4">
            <a:extLst>
              <a:ext uri="{FF2B5EF4-FFF2-40B4-BE49-F238E27FC236}">
                <a16:creationId xmlns:a16="http://schemas.microsoft.com/office/drawing/2014/main" id="{ABAFD686-1699-C94E-BB46-A52AB39648B8}"/>
              </a:ext>
            </a:extLst>
          </p:cNvPr>
          <p:cNvSpPr>
            <a:spLocks noGrp="1"/>
          </p:cNvSpPr>
          <p:nvPr>
            <p:ph type="body" sz="quarter" idx="57"/>
          </p:nvPr>
        </p:nvSpPr>
        <p:spPr>
          <a:xfrm>
            <a:off x="2657476" y="3252971"/>
            <a:ext cx="1588417" cy="156010"/>
          </a:xfrm>
          <a:prstGeom prst="rect">
            <a:avLst/>
          </a:prstGeom>
        </p:spPr>
        <p:txBody>
          <a:bodyPr/>
          <a:lstStyle>
            <a:lvl1pPr marL="0" indent="0" algn="ctr">
              <a:buNone/>
              <a:defRPr sz="68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78" name="Oval 177">
            <a:extLst>
              <a:ext uri="{FF2B5EF4-FFF2-40B4-BE49-F238E27FC236}">
                <a16:creationId xmlns:a16="http://schemas.microsoft.com/office/drawing/2014/main" id="{6F4E3784-75E9-A841-939B-6F01E5911C01}"/>
              </a:ext>
            </a:extLst>
          </p:cNvPr>
          <p:cNvSpPr/>
          <p:nvPr userDrawn="1"/>
        </p:nvSpPr>
        <p:spPr>
          <a:xfrm>
            <a:off x="5106203" y="2569104"/>
            <a:ext cx="424563" cy="42456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800">
              <a:solidFill>
                <a:schemeClr val="bg1"/>
              </a:solidFill>
              <a:latin typeface="Arial" panose="020B0604020202020204" pitchFamily="34" charset="0"/>
              <a:cs typeface="Arial" panose="020B0604020202020204" pitchFamily="34" charset="0"/>
            </a:endParaRPr>
          </a:p>
        </p:txBody>
      </p:sp>
      <p:sp>
        <p:nvSpPr>
          <p:cNvPr id="179" name="Text Placeholder 4">
            <a:extLst>
              <a:ext uri="{FF2B5EF4-FFF2-40B4-BE49-F238E27FC236}">
                <a16:creationId xmlns:a16="http://schemas.microsoft.com/office/drawing/2014/main" id="{4F31FD0B-AD78-B249-8BDE-4D9860BD479C}"/>
              </a:ext>
            </a:extLst>
          </p:cNvPr>
          <p:cNvSpPr>
            <a:spLocks noGrp="1"/>
          </p:cNvSpPr>
          <p:nvPr>
            <p:ph type="body" sz="quarter" idx="59" hasCustomPrompt="1"/>
          </p:nvPr>
        </p:nvSpPr>
        <p:spPr>
          <a:xfrm>
            <a:off x="5142121" y="2682062"/>
            <a:ext cx="378757" cy="200531"/>
          </a:xfrm>
          <a:prstGeom prst="rect">
            <a:avLst/>
          </a:prstGeom>
        </p:spPr>
        <p:txBody>
          <a:bodyPr/>
          <a:lstStyle>
            <a:lvl1pPr marL="0" indent="0" algn="ctr">
              <a:buNone/>
              <a:defRPr sz="9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Nº</a:t>
            </a:r>
          </a:p>
        </p:txBody>
      </p:sp>
      <p:sp>
        <p:nvSpPr>
          <p:cNvPr id="180" name="Picture Placeholder 9">
            <a:extLst>
              <a:ext uri="{FF2B5EF4-FFF2-40B4-BE49-F238E27FC236}">
                <a16:creationId xmlns:a16="http://schemas.microsoft.com/office/drawing/2014/main" id="{83E296C5-ACC7-AF46-963D-97D45F18D43A}"/>
              </a:ext>
            </a:extLst>
          </p:cNvPr>
          <p:cNvSpPr>
            <a:spLocks noGrp="1"/>
          </p:cNvSpPr>
          <p:nvPr>
            <p:ph type="pic" sz="quarter" idx="60" hasCustomPrompt="1"/>
          </p:nvPr>
        </p:nvSpPr>
        <p:spPr>
          <a:xfrm>
            <a:off x="5648080" y="2650870"/>
            <a:ext cx="713334" cy="290316"/>
          </a:xfrm>
          <a:prstGeom prst="rect">
            <a:avLst/>
          </a:prstGeom>
        </p:spPr>
        <p:txBody>
          <a:bodyPr/>
          <a:lstStyle>
            <a:lvl1pPr marL="0" indent="0">
              <a:buNone/>
              <a:defRPr>
                <a:solidFill>
                  <a:schemeClr val="bg1"/>
                </a:solidFill>
              </a:defRPr>
            </a:lvl1pPr>
          </a:lstStyle>
          <a:p>
            <a:r>
              <a:rPr lang="en-GB"/>
              <a:t>Icon</a:t>
            </a:r>
          </a:p>
        </p:txBody>
      </p:sp>
      <p:sp>
        <p:nvSpPr>
          <p:cNvPr id="181" name="Text Placeholder 4">
            <a:extLst>
              <a:ext uri="{FF2B5EF4-FFF2-40B4-BE49-F238E27FC236}">
                <a16:creationId xmlns:a16="http://schemas.microsoft.com/office/drawing/2014/main" id="{ACBFD90B-DCF2-F945-B6E9-2A7FC2D6C177}"/>
              </a:ext>
            </a:extLst>
          </p:cNvPr>
          <p:cNvSpPr>
            <a:spLocks noGrp="1"/>
          </p:cNvSpPr>
          <p:nvPr>
            <p:ph type="body" sz="quarter" idx="61"/>
          </p:nvPr>
        </p:nvSpPr>
        <p:spPr>
          <a:xfrm>
            <a:off x="4896981" y="3029066"/>
            <a:ext cx="1588417" cy="170570"/>
          </a:xfrm>
          <a:prstGeom prst="rect">
            <a:avLst/>
          </a:prstGeom>
        </p:spPr>
        <p:txBody>
          <a:bodyPr/>
          <a:lstStyle>
            <a:lvl1pPr marL="0" indent="0" algn="ctr">
              <a:buNone/>
              <a:defRPr sz="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82" name="Text Placeholder 4">
            <a:extLst>
              <a:ext uri="{FF2B5EF4-FFF2-40B4-BE49-F238E27FC236}">
                <a16:creationId xmlns:a16="http://schemas.microsoft.com/office/drawing/2014/main" id="{66A79DB3-3A51-B84F-8E03-9A5235D7AE75}"/>
              </a:ext>
            </a:extLst>
          </p:cNvPr>
          <p:cNvSpPr>
            <a:spLocks noGrp="1"/>
          </p:cNvSpPr>
          <p:nvPr>
            <p:ph type="body" sz="quarter" idx="62"/>
          </p:nvPr>
        </p:nvSpPr>
        <p:spPr>
          <a:xfrm>
            <a:off x="4896981" y="3252971"/>
            <a:ext cx="1588417" cy="156010"/>
          </a:xfrm>
          <a:prstGeom prst="rect">
            <a:avLst/>
          </a:prstGeom>
        </p:spPr>
        <p:txBody>
          <a:bodyPr/>
          <a:lstStyle>
            <a:lvl1pPr marL="0" indent="0" algn="ctr">
              <a:buNone/>
              <a:defRPr sz="68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84" name="Oval 183">
            <a:extLst>
              <a:ext uri="{FF2B5EF4-FFF2-40B4-BE49-F238E27FC236}">
                <a16:creationId xmlns:a16="http://schemas.microsoft.com/office/drawing/2014/main" id="{FBBE3508-3FE8-D745-AAB2-53D4163CCBAC}"/>
              </a:ext>
            </a:extLst>
          </p:cNvPr>
          <p:cNvSpPr/>
          <p:nvPr userDrawn="1"/>
        </p:nvSpPr>
        <p:spPr>
          <a:xfrm>
            <a:off x="7392203" y="2569104"/>
            <a:ext cx="424563" cy="42456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800">
              <a:solidFill>
                <a:schemeClr val="bg1"/>
              </a:solidFill>
              <a:latin typeface="Arial" panose="020B0604020202020204" pitchFamily="34" charset="0"/>
              <a:cs typeface="Arial" panose="020B0604020202020204" pitchFamily="34" charset="0"/>
            </a:endParaRPr>
          </a:p>
        </p:txBody>
      </p:sp>
      <p:sp>
        <p:nvSpPr>
          <p:cNvPr id="185" name="Text Placeholder 4">
            <a:extLst>
              <a:ext uri="{FF2B5EF4-FFF2-40B4-BE49-F238E27FC236}">
                <a16:creationId xmlns:a16="http://schemas.microsoft.com/office/drawing/2014/main" id="{425FD1B8-E638-3546-A2A1-0B7E0E4D5F21}"/>
              </a:ext>
            </a:extLst>
          </p:cNvPr>
          <p:cNvSpPr>
            <a:spLocks noGrp="1"/>
          </p:cNvSpPr>
          <p:nvPr>
            <p:ph type="body" sz="quarter" idx="64" hasCustomPrompt="1"/>
          </p:nvPr>
        </p:nvSpPr>
        <p:spPr>
          <a:xfrm>
            <a:off x="7428121" y="2682062"/>
            <a:ext cx="378757" cy="200531"/>
          </a:xfrm>
          <a:prstGeom prst="rect">
            <a:avLst/>
          </a:prstGeom>
        </p:spPr>
        <p:txBody>
          <a:bodyPr/>
          <a:lstStyle>
            <a:lvl1pPr marL="0" indent="0" algn="ctr">
              <a:buNone/>
              <a:defRPr sz="9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Nº</a:t>
            </a:r>
          </a:p>
        </p:txBody>
      </p:sp>
      <p:sp>
        <p:nvSpPr>
          <p:cNvPr id="186" name="Picture Placeholder 9">
            <a:extLst>
              <a:ext uri="{FF2B5EF4-FFF2-40B4-BE49-F238E27FC236}">
                <a16:creationId xmlns:a16="http://schemas.microsoft.com/office/drawing/2014/main" id="{60E1BE81-9EEB-9849-9BC2-4A53D5C771B6}"/>
              </a:ext>
            </a:extLst>
          </p:cNvPr>
          <p:cNvSpPr>
            <a:spLocks noGrp="1"/>
          </p:cNvSpPr>
          <p:nvPr>
            <p:ph type="pic" sz="quarter" idx="65" hasCustomPrompt="1"/>
          </p:nvPr>
        </p:nvSpPr>
        <p:spPr>
          <a:xfrm>
            <a:off x="7934080" y="2650870"/>
            <a:ext cx="713334" cy="290316"/>
          </a:xfrm>
          <a:prstGeom prst="rect">
            <a:avLst/>
          </a:prstGeom>
        </p:spPr>
        <p:txBody>
          <a:bodyPr/>
          <a:lstStyle>
            <a:lvl1pPr marL="0" indent="0">
              <a:buNone/>
              <a:defRPr>
                <a:solidFill>
                  <a:schemeClr val="bg1"/>
                </a:solidFill>
              </a:defRPr>
            </a:lvl1pPr>
          </a:lstStyle>
          <a:p>
            <a:r>
              <a:rPr lang="en-GB"/>
              <a:t>Icon</a:t>
            </a:r>
          </a:p>
        </p:txBody>
      </p:sp>
      <p:sp>
        <p:nvSpPr>
          <p:cNvPr id="187" name="Text Placeholder 4">
            <a:extLst>
              <a:ext uri="{FF2B5EF4-FFF2-40B4-BE49-F238E27FC236}">
                <a16:creationId xmlns:a16="http://schemas.microsoft.com/office/drawing/2014/main" id="{D9C534C7-CBAF-5247-837B-25A46300A368}"/>
              </a:ext>
            </a:extLst>
          </p:cNvPr>
          <p:cNvSpPr>
            <a:spLocks noGrp="1"/>
          </p:cNvSpPr>
          <p:nvPr>
            <p:ph type="body" sz="quarter" idx="66"/>
          </p:nvPr>
        </p:nvSpPr>
        <p:spPr>
          <a:xfrm>
            <a:off x="7182981" y="3029066"/>
            <a:ext cx="1588417" cy="170570"/>
          </a:xfrm>
          <a:prstGeom prst="rect">
            <a:avLst/>
          </a:prstGeom>
        </p:spPr>
        <p:txBody>
          <a:bodyPr/>
          <a:lstStyle>
            <a:lvl1pPr marL="0" indent="0" algn="ctr">
              <a:buNone/>
              <a:defRPr sz="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88" name="Text Placeholder 4">
            <a:extLst>
              <a:ext uri="{FF2B5EF4-FFF2-40B4-BE49-F238E27FC236}">
                <a16:creationId xmlns:a16="http://schemas.microsoft.com/office/drawing/2014/main" id="{34977435-2F5A-DB44-8F69-4D245FED8539}"/>
              </a:ext>
            </a:extLst>
          </p:cNvPr>
          <p:cNvSpPr>
            <a:spLocks noGrp="1"/>
          </p:cNvSpPr>
          <p:nvPr>
            <p:ph type="body" sz="quarter" idx="67"/>
          </p:nvPr>
        </p:nvSpPr>
        <p:spPr>
          <a:xfrm>
            <a:off x="7182981" y="3252971"/>
            <a:ext cx="1588417" cy="156010"/>
          </a:xfrm>
          <a:prstGeom prst="rect">
            <a:avLst/>
          </a:prstGeom>
        </p:spPr>
        <p:txBody>
          <a:bodyPr/>
          <a:lstStyle>
            <a:lvl1pPr marL="0" indent="0" algn="ctr">
              <a:buNone/>
              <a:defRPr sz="68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90" name="Oval 189">
            <a:extLst>
              <a:ext uri="{FF2B5EF4-FFF2-40B4-BE49-F238E27FC236}">
                <a16:creationId xmlns:a16="http://schemas.microsoft.com/office/drawing/2014/main" id="{0F498CBB-73DA-D745-BB96-C1BF4A6B89DC}"/>
              </a:ext>
            </a:extLst>
          </p:cNvPr>
          <p:cNvSpPr/>
          <p:nvPr userDrawn="1"/>
        </p:nvSpPr>
        <p:spPr>
          <a:xfrm>
            <a:off x="580698" y="3512112"/>
            <a:ext cx="424563" cy="42456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800">
              <a:solidFill>
                <a:schemeClr val="bg1"/>
              </a:solidFill>
              <a:latin typeface="Arial" panose="020B0604020202020204" pitchFamily="34" charset="0"/>
              <a:cs typeface="Arial" panose="020B0604020202020204" pitchFamily="34" charset="0"/>
            </a:endParaRPr>
          </a:p>
        </p:txBody>
      </p:sp>
      <p:sp>
        <p:nvSpPr>
          <p:cNvPr id="191" name="Text Placeholder 4">
            <a:extLst>
              <a:ext uri="{FF2B5EF4-FFF2-40B4-BE49-F238E27FC236}">
                <a16:creationId xmlns:a16="http://schemas.microsoft.com/office/drawing/2014/main" id="{690D618C-89BA-C64E-97C5-F525B6DA58E9}"/>
              </a:ext>
            </a:extLst>
          </p:cNvPr>
          <p:cNvSpPr>
            <a:spLocks noGrp="1"/>
          </p:cNvSpPr>
          <p:nvPr>
            <p:ph type="body" sz="quarter" idx="69" hasCustomPrompt="1"/>
          </p:nvPr>
        </p:nvSpPr>
        <p:spPr>
          <a:xfrm>
            <a:off x="616616" y="3625070"/>
            <a:ext cx="378757" cy="200531"/>
          </a:xfrm>
          <a:prstGeom prst="rect">
            <a:avLst/>
          </a:prstGeom>
        </p:spPr>
        <p:txBody>
          <a:bodyPr/>
          <a:lstStyle>
            <a:lvl1pPr marL="0" indent="0" algn="ctr">
              <a:buNone/>
              <a:defRPr sz="9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Nº</a:t>
            </a:r>
          </a:p>
        </p:txBody>
      </p:sp>
      <p:sp>
        <p:nvSpPr>
          <p:cNvPr id="192" name="Picture Placeholder 9">
            <a:extLst>
              <a:ext uri="{FF2B5EF4-FFF2-40B4-BE49-F238E27FC236}">
                <a16:creationId xmlns:a16="http://schemas.microsoft.com/office/drawing/2014/main" id="{DF3AADB7-AB44-4A4C-B58E-2C8A60D42D0B}"/>
              </a:ext>
            </a:extLst>
          </p:cNvPr>
          <p:cNvSpPr>
            <a:spLocks noGrp="1"/>
          </p:cNvSpPr>
          <p:nvPr>
            <p:ph type="pic" sz="quarter" idx="70" hasCustomPrompt="1"/>
          </p:nvPr>
        </p:nvSpPr>
        <p:spPr>
          <a:xfrm>
            <a:off x="1122575" y="3593878"/>
            <a:ext cx="713334" cy="290316"/>
          </a:xfrm>
          <a:prstGeom prst="rect">
            <a:avLst/>
          </a:prstGeom>
        </p:spPr>
        <p:txBody>
          <a:bodyPr/>
          <a:lstStyle>
            <a:lvl1pPr marL="0" indent="0">
              <a:buNone/>
              <a:defRPr>
                <a:solidFill>
                  <a:schemeClr val="bg1"/>
                </a:solidFill>
              </a:defRPr>
            </a:lvl1pPr>
          </a:lstStyle>
          <a:p>
            <a:r>
              <a:rPr lang="en-GB"/>
              <a:t>Icon</a:t>
            </a:r>
          </a:p>
        </p:txBody>
      </p:sp>
      <p:sp>
        <p:nvSpPr>
          <p:cNvPr id="193" name="Text Placeholder 4">
            <a:extLst>
              <a:ext uri="{FF2B5EF4-FFF2-40B4-BE49-F238E27FC236}">
                <a16:creationId xmlns:a16="http://schemas.microsoft.com/office/drawing/2014/main" id="{36664364-9B4C-3448-8F30-0A6F4DC5EA43}"/>
              </a:ext>
            </a:extLst>
          </p:cNvPr>
          <p:cNvSpPr>
            <a:spLocks noGrp="1"/>
          </p:cNvSpPr>
          <p:nvPr>
            <p:ph type="body" sz="quarter" idx="71"/>
          </p:nvPr>
        </p:nvSpPr>
        <p:spPr>
          <a:xfrm>
            <a:off x="371476" y="3972074"/>
            <a:ext cx="1588417" cy="170570"/>
          </a:xfrm>
          <a:prstGeom prst="rect">
            <a:avLst/>
          </a:prstGeom>
        </p:spPr>
        <p:txBody>
          <a:bodyPr/>
          <a:lstStyle>
            <a:lvl1pPr marL="0" indent="0" algn="ctr">
              <a:buNone/>
              <a:defRPr sz="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94" name="Text Placeholder 4">
            <a:extLst>
              <a:ext uri="{FF2B5EF4-FFF2-40B4-BE49-F238E27FC236}">
                <a16:creationId xmlns:a16="http://schemas.microsoft.com/office/drawing/2014/main" id="{0C29315F-D24A-CF46-8CA4-CB619A234495}"/>
              </a:ext>
            </a:extLst>
          </p:cNvPr>
          <p:cNvSpPr>
            <a:spLocks noGrp="1"/>
          </p:cNvSpPr>
          <p:nvPr>
            <p:ph type="body" sz="quarter" idx="72"/>
          </p:nvPr>
        </p:nvSpPr>
        <p:spPr>
          <a:xfrm>
            <a:off x="371476" y="4195979"/>
            <a:ext cx="1588417" cy="156010"/>
          </a:xfrm>
          <a:prstGeom prst="rect">
            <a:avLst/>
          </a:prstGeom>
        </p:spPr>
        <p:txBody>
          <a:bodyPr/>
          <a:lstStyle>
            <a:lvl1pPr marL="0" indent="0" algn="ctr">
              <a:buNone/>
              <a:defRPr sz="68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96" name="Oval 195">
            <a:extLst>
              <a:ext uri="{FF2B5EF4-FFF2-40B4-BE49-F238E27FC236}">
                <a16:creationId xmlns:a16="http://schemas.microsoft.com/office/drawing/2014/main" id="{B787D9AA-10E1-954E-9F60-195FDFC10D24}"/>
              </a:ext>
            </a:extLst>
          </p:cNvPr>
          <p:cNvSpPr/>
          <p:nvPr userDrawn="1"/>
        </p:nvSpPr>
        <p:spPr>
          <a:xfrm>
            <a:off x="2866698" y="3512112"/>
            <a:ext cx="424563" cy="42456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800">
              <a:solidFill>
                <a:schemeClr val="bg1"/>
              </a:solidFill>
              <a:latin typeface="Arial" panose="020B0604020202020204" pitchFamily="34" charset="0"/>
              <a:cs typeface="Arial" panose="020B0604020202020204" pitchFamily="34" charset="0"/>
            </a:endParaRPr>
          </a:p>
        </p:txBody>
      </p:sp>
      <p:sp>
        <p:nvSpPr>
          <p:cNvPr id="197" name="Text Placeholder 4">
            <a:extLst>
              <a:ext uri="{FF2B5EF4-FFF2-40B4-BE49-F238E27FC236}">
                <a16:creationId xmlns:a16="http://schemas.microsoft.com/office/drawing/2014/main" id="{812B85F7-186C-5A45-A391-80C15491DAB3}"/>
              </a:ext>
            </a:extLst>
          </p:cNvPr>
          <p:cNvSpPr>
            <a:spLocks noGrp="1"/>
          </p:cNvSpPr>
          <p:nvPr>
            <p:ph type="body" sz="quarter" idx="74" hasCustomPrompt="1"/>
          </p:nvPr>
        </p:nvSpPr>
        <p:spPr>
          <a:xfrm>
            <a:off x="2902616" y="3625070"/>
            <a:ext cx="378757" cy="200531"/>
          </a:xfrm>
          <a:prstGeom prst="rect">
            <a:avLst/>
          </a:prstGeom>
        </p:spPr>
        <p:txBody>
          <a:bodyPr/>
          <a:lstStyle>
            <a:lvl1pPr marL="0" indent="0" algn="ctr">
              <a:buNone/>
              <a:defRPr sz="9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Nº</a:t>
            </a:r>
          </a:p>
        </p:txBody>
      </p:sp>
      <p:sp>
        <p:nvSpPr>
          <p:cNvPr id="198" name="Picture Placeholder 9">
            <a:extLst>
              <a:ext uri="{FF2B5EF4-FFF2-40B4-BE49-F238E27FC236}">
                <a16:creationId xmlns:a16="http://schemas.microsoft.com/office/drawing/2014/main" id="{FE58E575-4A2D-7041-A3A7-2F20B39C08CF}"/>
              </a:ext>
            </a:extLst>
          </p:cNvPr>
          <p:cNvSpPr>
            <a:spLocks noGrp="1"/>
          </p:cNvSpPr>
          <p:nvPr>
            <p:ph type="pic" sz="quarter" idx="75" hasCustomPrompt="1"/>
          </p:nvPr>
        </p:nvSpPr>
        <p:spPr>
          <a:xfrm>
            <a:off x="3408575" y="3593878"/>
            <a:ext cx="713334" cy="290316"/>
          </a:xfrm>
          <a:prstGeom prst="rect">
            <a:avLst/>
          </a:prstGeom>
        </p:spPr>
        <p:txBody>
          <a:bodyPr/>
          <a:lstStyle>
            <a:lvl1pPr marL="0" indent="0">
              <a:buNone/>
              <a:defRPr>
                <a:solidFill>
                  <a:schemeClr val="bg1"/>
                </a:solidFill>
              </a:defRPr>
            </a:lvl1pPr>
          </a:lstStyle>
          <a:p>
            <a:r>
              <a:rPr lang="en-GB"/>
              <a:t>Icon</a:t>
            </a:r>
          </a:p>
        </p:txBody>
      </p:sp>
      <p:sp>
        <p:nvSpPr>
          <p:cNvPr id="199" name="Text Placeholder 4">
            <a:extLst>
              <a:ext uri="{FF2B5EF4-FFF2-40B4-BE49-F238E27FC236}">
                <a16:creationId xmlns:a16="http://schemas.microsoft.com/office/drawing/2014/main" id="{46CDFA42-1585-8A41-9173-1DEE8E26737E}"/>
              </a:ext>
            </a:extLst>
          </p:cNvPr>
          <p:cNvSpPr>
            <a:spLocks noGrp="1"/>
          </p:cNvSpPr>
          <p:nvPr>
            <p:ph type="body" sz="quarter" idx="76"/>
          </p:nvPr>
        </p:nvSpPr>
        <p:spPr>
          <a:xfrm>
            <a:off x="2657476" y="3972074"/>
            <a:ext cx="1588417" cy="170570"/>
          </a:xfrm>
          <a:prstGeom prst="rect">
            <a:avLst/>
          </a:prstGeom>
        </p:spPr>
        <p:txBody>
          <a:bodyPr/>
          <a:lstStyle>
            <a:lvl1pPr marL="0" indent="0" algn="ctr">
              <a:buNone/>
              <a:defRPr sz="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00" name="Text Placeholder 4">
            <a:extLst>
              <a:ext uri="{FF2B5EF4-FFF2-40B4-BE49-F238E27FC236}">
                <a16:creationId xmlns:a16="http://schemas.microsoft.com/office/drawing/2014/main" id="{3DAC3391-56F7-F04D-B856-1F88D1393EAB}"/>
              </a:ext>
            </a:extLst>
          </p:cNvPr>
          <p:cNvSpPr>
            <a:spLocks noGrp="1"/>
          </p:cNvSpPr>
          <p:nvPr>
            <p:ph type="body" sz="quarter" idx="77"/>
          </p:nvPr>
        </p:nvSpPr>
        <p:spPr>
          <a:xfrm>
            <a:off x="2657476" y="4195979"/>
            <a:ext cx="1588417" cy="156010"/>
          </a:xfrm>
          <a:prstGeom prst="rect">
            <a:avLst/>
          </a:prstGeom>
        </p:spPr>
        <p:txBody>
          <a:bodyPr/>
          <a:lstStyle>
            <a:lvl1pPr marL="0" indent="0" algn="ctr">
              <a:buNone/>
              <a:defRPr sz="68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02" name="Oval 201">
            <a:extLst>
              <a:ext uri="{FF2B5EF4-FFF2-40B4-BE49-F238E27FC236}">
                <a16:creationId xmlns:a16="http://schemas.microsoft.com/office/drawing/2014/main" id="{05529A68-7356-2D46-BAFB-BC6EF4BF882D}"/>
              </a:ext>
            </a:extLst>
          </p:cNvPr>
          <p:cNvSpPr/>
          <p:nvPr userDrawn="1"/>
        </p:nvSpPr>
        <p:spPr>
          <a:xfrm>
            <a:off x="5106203" y="3512112"/>
            <a:ext cx="424563" cy="42456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800">
              <a:solidFill>
                <a:schemeClr val="bg1"/>
              </a:solidFill>
              <a:latin typeface="Arial" panose="020B0604020202020204" pitchFamily="34" charset="0"/>
              <a:cs typeface="Arial" panose="020B0604020202020204" pitchFamily="34" charset="0"/>
            </a:endParaRPr>
          </a:p>
        </p:txBody>
      </p:sp>
      <p:sp>
        <p:nvSpPr>
          <p:cNvPr id="203" name="Text Placeholder 4">
            <a:extLst>
              <a:ext uri="{FF2B5EF4-FFF2-40B4-BE49-F238E27FC236}">
                <a16:creationId xmlns:a16="http://schemas.microsoft.com/office/drawing/2014/main" id="{418977C9-ECCE-8548-8AA6-18F37181360F}"/>
              </a:ext>
            </a:extLst>
          </p:cNvPr>
          <p:cNvSpPr>
            <a:spLocks noGrp="1"/>
          </p:cNvSpPr>
          <p:nvPr>
            <p:ph type="body" sz="quarter" idx="79" hasCustomPrompt="1"/>
          </p:nvPr>
        </p:nvSpPr>
        <p:spPr>
          <a:xfrm>
            <a:off x="5142121" y="3625070"/>
            <a:ext cx="378757" cy="200531"/>
          </a:xfrm>
          <a:prstGeom prst="rect">
            <a:avLst/>
          </a:prstGeom>
        </p:spPr>
        <p:txBody>
          <a:bodyPr/>
          <a:lstStyle>
            <a:lvl1pPr marL="0" indent="0" algn="ctr">
              <a:buNone/>
              <a:defRPr sz="9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Nº</a:t>
            </a:r>
          </a:p>
        </p:txBody>
      </p:sp>
      <p:sp>
        <p:nvSpPr>
          <p:cNvPr id="204" name="Picture Placeholder 9">
            <a:extLst>
              <a:ext uri="{FF2B5EF4-FFF2-40B4-BE49-F238E27FC236}">
                <a16:creationId xmlns:a16="http://schemas.microsoft.com/office/drawing/2014/main" id="{2B9E4A4B-CDDE-9D4C-A2A2-46D286D24DE5}"/>
              </a:ext>
            </a:extLst>
          </p:cNvPr>
          <p:cNvSpPr>
            <a:spLocks noGrp="1"/>
          </p:cNvSpPr>
          <p:nvPr>
            <p:ph type="pic" sz="quarter" idx="80" hasCustomPrompt="1"/>
          </p:nvPr>
        </p:nvSpPr>
        <p:spPr>
          <a:xfrm>
            <a:off x="5648080" y="3593878"/>
            <a:ext cx="713334" cy="290316"/>
          </a:xfrm>
          <a:prstGeom prst="rect">
            <a:avLst/>
          </a:prstGeom>
        </p:spPr>
        <p:txBody>
          <a:bodyPr/>
          <a:lstStyle>
            <a:lvl1pPr marL="0" indent="0">
              <a:buNone/>
              <a:defRPr>
                <a:solidFill>
                  <a:schemeClr val="bg1"/>
                </a:solidFill>
              </a:defRPr>
            </a:lvl1pPr>
          </a:lstStyle>
          <a:p>
            <a:r>
              <a:rPr lang="en-GB"/>
              <a:t>Icon</a:t>
            </a:r>
          </a:p>
        </p:txBody>
      </p:sp>
      <p:sp>
        <p:nvSpPr>
          <p:cNvPr id="205" name="Text Placeholder 4">
            <a:extLst>
              <a:ext uri="{FF2B5EF4-FFF2-40B4-BE49-F238E27FC236}">
                <a16:creationId xmlns:a16="http://schemas.microsoft.com/office/drawing/2014/main" id="{429DC2C5-EFDA-B44C-A946-C58FBEE75E20}"/>
              </a:ext>
            </a:extLst>
          </p:cNvPr>
          <p:cNvSpPr>
            <a:spLocks noGrp="1"/>
          </p:cNvSpPr>
          <p:nvPr>
            <p:ph type="body" sz="quarter" idx="81"/>
          </p:nvPr>
        </p:nvSpPr>
        <p:spPr>
          <a:xfrm>
            <a:off x="4896981" y="3972074"/>
            <a:ext cx="1588417" cy="170570"/>
          </a:xfrm>
          <a:prstGeom prst="rect">
            <a:avLst/>
          </a:prstGeom>
        </p:spPr>
        <p:txBody>
          <a:bodyPr/>
          <a:lstStyle>
            <a:lvl1pPr marL="0" indent="0" algn="ctr">
              <a:buNone/>
              <a:defRPr sz="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06" name="Text Placeholder 4">
            <a:extLst>
              <a:ext uri="{FF2B5EF4-FFF2-40B4-BE49-F238E27FC236}">
                <a16:creationId xmlns:a16="http://schemas.microsoft.com/office/drawing/2014/main" id="{5F3584B7-3D81-B245-88C7-6E51C80C65D1}"/>
              </a:ext>
            </a:extLst>
          </p:cNvPr>
          <p:cNvSpPr>
            <a:spLocks noGrp="1"/>
          </p:cNvSpPr>
          <p:nvPr>
            <p:ph type="body" sz="quarter" idx="82"/>
          </p:nvPr>
        </p:nvSpPr>
        <p:spPr>
          <a:xfrm>
            <a:off x="4896981" y="4195979"/>
            <a:ext cx="1588417" cy="156010"/>
          </a:xfrm>
          <a:prstGeom prst="rect">
            <a:avLst/>
          </a:prstGeom>
        </p:spPr>
        <p:txBody>
          <a:bodyPr/>
          <a:lstStyle>
            <a:lvl1pPr marL="0" indent="0" algn="ctr">
              <a:buNone/>
              <a:defRPr sz="68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08" name="Oval 207">
            <a:extLst>
              <a:ext uri="{FF2B5EF4-FFF2-40B4-BE49-F238E27FC236}">
                <a16:creationId xmlns:a16="http://schemas.microsoft.com/office/drawing/2014/main" id="{1B7C09D6-A03C-C149-BC90-3B8DB8874FBC}"/>
              </a:ext>
            </a:extLst>
          </p:cNvPr>
          <p:cNvSpPr/>
          <p:nvPr userDrawn="1"/>
        </p:nvSpPr>
        <p:spPr>
          <a:xfrm>
            <a:off x="7392203" y="3512112"/>
            <a:ext cx="424563" cy="42456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800">
              <a:solidFill>
                <a:schemeClr val="bg1"/>
              </a:solidFill>
              <a:latin typeface="Arial" panose="020B0604020202020204" pitchFamily="34" charset="0"/>
              <a:cs typeface="Arial" panose="020B0604020202020204" pitchFamily="34" charset="0"/>
            </a:endParaRPr>
          </a:p>
        </p:txBody>
      </p:sp>
      <p:sp>
        <p:nvSpPr>
          <p:cNvPr id="209" name="Text Placeholder 4">
            <a:extLst>
              <a:ext uri="{FF2B5EF4-FFF2-40B4-BE49-F238E27FC236}">
                <a16:creationId xmlns:a16="http://schemas.microsoft.com/office/drawing/2014/main" id="{5435B31D-2A3B-024A-9B0F-1DEEE47757D0}"/>
              </a:ext>
            </a:extLst>
          </p:cNvPr>
          <p:cNvSpPr>
            <a:spLocks noGrp="1"/>
          </p:cNvSpPr>
          <p:nvPr>
            <p:ph type="body" sz="quarter" idx="84" hasCustomPrompt="1"/>
          </p:nvPr>
        </p:nvSpPr>
        <p:spPr>
          <a:xfrm>
            <a:off x="7428121" y="3625070"/>
            <a:ext cx="378757" cy="200531"/>
          </a:xfrm>
          <a:prstGeom prst="rect">
            <a:avLst/>
          </a:prstGeom>
        </p:spPr>
        <p:txBody>
          <a:bodyPr/>
          <a:lstStyle>
            <a:lvl1pPr marL="0" indent="0" algn="ctr">
              <a:buNone/>
              <a:defRPr sz="9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Nº</a:t>
            </a:r>
          </a:p>
        </p:txBody>
      </p:sp>
      <p:sp>
        <p:nvSpPr>
          <p:cNvPr id="210" name="Picture Placeholder 9">
            <a:extLst>
              <a:ext uri="{FF2B5EF4-FFF2-40B4-BE49-F238E27FC236}">
                <a16:creationId xmlns:a16="http://schemas.microsoft.com/office/drawing/2014/main" id="{DA692B91-82A4-9143-A810-51BF0256429B}"/>
              </a:ext>
            </a:extLst>
          </p:cNvPr>
          <p:cNvSpPr>
            <a:spLocks noGrp="1"/>
          </p:cNvSpPr>
          <p:nvPr>
            <p:ph type="pic" sz="quarter" idx="85" hasCustomPrompt="1"/>
          </p:nvPr>
        </p:nvSpPr>
        <p:spPr>
          <a:xfrm>
            <a:off x="7934080" y="3593878"/>
            <a:ext cx="713334" cy="290316"/>
          </a:xfrm>
          <a:prstGeom prst="rect">
            <a:avLst/>
          </a:prstGeom>
        </p:spPr>
        <p:txBody>
          <a:bodyPr/>
          <a:lstStyle>
            <a:lvl1pPr marL="0" indent="0">
              <a:buNone/>
              <a:defRPr>
                <a:solidFill>
                  <a:schemeClr val="bg1"/>
                </a:solidFill>
              </a:defRPr>
            </a:lvl1pPr>
          </a:lstStyle>
          <a:p>
            <a:r>
              <a:rPr lang="en-GB"/>
              <a:t>Icon</a:t>
            </a:r>
          </a:p>
        </p:txBody>
      </p:sp>
      <p:sp>
        <p:nvSpPr>
          <p:cNvPr id="211" name="Text Placeholder 4">
            <a:extLst>
              <a:ext uri="{FF2B5EF4-FFF2-40B4-BE49-F238E27FC236}">
                <a16:creationId xmlns:a16="http://schemas.microsoft.com/office/drawing/2014/main" id="{120F2D48-A9BC-0048-ADCB-D2367844B42B}"/>
              </a:ext>
            </a:extLst>
          </p:cNvPr>
          <p:cNvSpPr>
            <a:spLocks noGrp="1"/>
          </p:cNvSpPr>
          <p:nvPr>
            <p:ph type="body" sz="quarter" idx="86"/>
          </p:nvPr>
        </p:nvSpPr>
        <p:spPr>
          <a:xfrm>
            <a:off x="7182981" y="3972074"/>
            <a:ext cx="1588417" cy="170570"/>
          </a:xfrm>
          <a:prstGeom prst="rect">
            <a:avLst/>
          </a:prstGeom>
        </p:spPr>
        <p:txBody>
          <a:bodyPr/>
          <a:lstStyle>
            <a:lvl1pPr marL="0" indent="0" algn="ctr">
              <a:buNone/>
              <a:defRPr sz="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12" name="Text Placeholder 4">
            <a:extLst>
              <a:ext uri="{FF2B5EF4-FFF2-40B4-BE49-F238E27FC236}">
                <a16:creationId xmlns:a16="http://schemas.microsoft.com/office/drawing/2014/main" id="{BA822423-D4A6-A347-B74F-BFBADA25CA08}"/>
              </a:ext>
            </a:extLst>
          </p:cNvPr>
          <p:cNvSpPr>
            <a:spLocks noGrp="1"/>
          </p:cNvSpPr>
          <p:nvPr>
            <p:ph type="body" sz="quarter" idx="87"/>
          </p:nvPr>
        </p:nvSpPr>
        <p:spPr>
          <a:xfrm>
            <a:off x="7182981" y="4195979"/>
            <a:ext cx="1588417" cy="156010"/>
          </a:xfrm>
          <a:prstGeom prst="rect">
            <a:avLst/>
          </a:prstGeom>
        </p:spPr>
        <p:txBody>
          <a:bodyPr/>
          <a:lstStyle>
            <a:lvl1pPr marL="0" indent="0" algn="ctr">
              <a:buNone/>
              <a:defRPr sz="68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33" name="Text Placeholder 4">
            <a:extLst>
              <a:ext uri="{FF2B5EF4-FFF2-40B4-BE49-F238E27FC236}">
                <a16:creationId xmlns:a16="http://schemas.microsoft.com/office/drawing/2014/main" id="{C3702391-65F6-6143-88E2-7E5909275F5E}"/>
              </a:ext>
            </a:extLst>
          </p:cNvPr>
          <p:cNvSpPr>
            <a:spLocks noGrp="1"/>
          </p:cNvSpPr>
          <p:nvPr>
            <p:ph type="body" sz="quarter" idx="20" hasCustomPrompt="1"/>
          </p:nvPr>
        </p:nvSpPr>
        <p:spPr>
          <a:xfrm>
            <a:off x="371476" y="4796768"/>
            <a:ext cx="3874417" cy="170571"/>
          </a:xfrm>
          <a:prstGeom prst="rect">
            <a:avLst/>
          </a:prstGeom>
        </p:spPr>
        <p:txBody>
          <a:bodyPr/>
          <a:lstStyle>
            <a:lvl1pPr marL="0" indent="0">
              <a:buNone/>
              <a:defRPr sz="800" b="0" i="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Note</a:t>
            </a:r>
          </a:p>
        </p:txBody>
      </p:sp>
      <p:sp>
        <p:nvSpPr>
          <p:cNvPr id="93" name="Text Placeholder 4">
            <a:extLst>
              <a:ext uri="{FF2B5EF4-FFF2-40B4-BE49-F238E27FC236}">
                <a16:creationId xmlns:a16="http://schemas.microsoft.com/office/drawing/2014/main" id="{E134E98F-DC97-8F45-9817-7A677129072F}"/>
              </a:ext>
            </a:extLst>
          </p:cNvPr>
          <p:cNvSpPr>
            <a:spLocks noGrp="1"/>
          </p:cNvSpPr>
          <p:nvPr>
            <p:ph type="body" sz="quarter" idx="88" hasCustomPrompt="1"/>
          </p:nvPr>
        </p:nvSpPr>
        <p:spPr>
          <a:xfrm>
            <a:off x="371476" y="848342"/>
            <a:ext cx="3510487" cy="324683"/>
          </a:xfrm>
          <a:prstGeom prst="rect">
            <a:avLst/>
          </a:prstGeom>
        </p:spPr>
        <p:txBody>
          <a:bodyPr/>
          <a:lstStyle>
            <a:lvl1pPr marL="0" indent="0">
              <a:buNone/>
              <a:defRPr sz="20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Tree>
    <p:extLst>
      <p:ext uri="{BB962C8B-B14F-4D97-AF65-F5344CB8AC3E}">
        <p14:creationId xmlns:p14="http://schemas.microsoft.com/office/powerpoint/2010/main" val="22907194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Lines icon">
    <p:bg>
      <p:bgPr>
        <a:solidFill>
          <a:srgbClr val="00003A"/>
        </a:solidFill>
        <a:effectLst/>
      </p:bgPr>
    </p:bg>
    <p:spTree>
      <p:nvGrpSpPr>
        <p:cNvPr id="1" name=""/>
        <p:cNvGrpSpPr/>
        <p:nvPr/>
      </p:nvGrpSpPr>
      <p:grpSpPr>
        <a:xfrm>
          <a:off x="0" y="0"/>
          <a:ext cx="0" cy="0"/>
          <a:chOff x="0" y="0"/>
          <a:chExt cx="0" cy="0"/>
        </a:xfrm>
      </p:grpSpPr>
      <p:sp>
        <p:nvSpPr>
          <p:cNvPr id="77" name="Picture Placeholder 9">
            <a:extLst>
              <a:ext uri="{FF2B5EF4-FFF2-40B4-BE49-F238E27FC236}">
                <a16:creationId xmlns:a16="http://schemas.microsoft.com/office/drawing/2014/main" id="{AC5BC0A3-754A-0E4D-81E8-C0B8D9503B60}"/>
              </a:ext>
            </a:extLst>
          </p:cNvPr>
          <p:cNvSpPr>
            <a:spLocks noGrp="1"/>
          </p:cNvSpPr>
          <p:nvPr>
            <p:ph type="pic" sz="quarter" idx="29" hasCustomPrompt="1"/>
          </p:nvPr>
        </p:nvSpPr>
        <p:spPr>
          <a:xfrm>
            <a:off x="8364634" y="3930916"/>
            <a:ext cx="381460" cy="365556"/>
          </a:xfrm>
          <a:prstGeom prst="ellipse">
            <a:avLst/>
          </a:prstGeom>
        </p:spPr>
        <p:txBody>
          <a:bodyPr/>
          <a:lstStyle>
            <a:lvl1pPr marL="0" indent="0">
              <a:buNone/>
              <a:defRPr>
                <a:solidFill>
                  <a:schemeClr val="bg1"/>
                </a:solidFill>
              </a:defRPr>
            </a:lvl1pPr>
          </a:lstStyle>
          <a:p>
            <a:r>
              <a:rPr lang="en-GB"/>
              <a:t>Icon</a:t>
            </a:r>
          </a:p>
        </p:txBody>
      </p:sp>
      <p:sp>
        <p:nvSpPr>
          <p:cNvPr id="76" name="Picture Placeholder 9">
            <a:extLst>
              <a:ext uri="{FF2B5EF4-FFF2-40B4-BE49-F238E27FC236}">
                <a16:creationId xmlns:a16="http://schemas.microsoft.com/office/drawing/2014/main" id="{5251C65D-5F7D-0941-A2B0-6B1204A46E73}"/>
              </a:ext>
            </a:extLst>
          </p:cNvPr>
          <p:cNvSpPr>
            <a:spLocks noGrp="1"/>
          </p:cNvSpPr>
          <p:nvPr>
            <p:ph type="pic" sz="quarter" idx="28" hasCustomPrompt="1"/>
          </p:nvPr>
        </p:nvSpPr>
        <p:spPr>
          <a:xfrm>
            <a:off x="8365642" y="3098680"/>
            <a:ext cx="381460" cy="365556"/>
          </a:xfrm>
          <a:prstGeom prst="ellipse">
            <a:avLst/>
          </a:prstGeom>
        </p:spPr>
        <p:txBody>
          <a:bodyPr/>
          <a:lstStyle>
            <a:lvl1pPr marL="0" indent="0">
              <a:buNone/>
              <a:defRPr>
                <a:solidFill>
                  <a:schemeClr val="bg1"/>
                </a:solidFill>
              </a:defRPr>
            </a:lvl1pPr>
          </a:lstStyle>
          <a:p>
            <a:r>
              <a:rPr lang="en-GB"/>
              <a:t>Icon</a:t>
            </a:r>
          </a:p>
        </p:txBody>
      </p:sp>
      <p:sp>
        <p:nvSpPr>
          <p:cNvPr id="75" name="Picture Placeholder 9">
            <a:extLst>
              <a:ext uri="{FF2B5EF4-FFF2-40B4-BE49-F238E27FC236}">
                <a16:creationId xmlns:a16="http://schemas.microsoft.com/office/drawing/2014/main" id="{0CA4409F-40A5-2142-B8E3-62562846D9AC}"/>
              </a:ext>
            </a:extLst>
          </p:cNvPr>
          <p:cNvSpPr>
            <a:spLocks noGrp="1"/>
          </p:cNvSpPr>
          <p:nvPr>
            <p:ph type="pic" sz="quarter" idx="27" hasCustomPrompt="1"/>
          </p:nvPr>
        </p:nvSpPr>
        <p:spPr>
          <a:xfrm>
            <a:off x="8366645" y="2247942"/>
            <a:ext cx="381460" cy="365556"/>
          </a:xfrm>
          <a:prstGeom prst="ellipse">
            <a:avLst/>
          </a:prstGeom>
        </p:spPr>
        <p:txBody>
          <a:bodyPr/>
          <a:lstStyle>
            <a:lvl1pPr marL="0" indent="0">
              <a:buNone/>
              <a:defRPr>
                <a:solidFill>
                  <a:schemeClr val="bg1"/>
                </a:solidFill>
              </a:defRPr>
            </a:lvl1pPr>
          </a:lstStyle>
          <a:p>
            <a:r>
              <a:rPr lang="en-GB"/>
              <a:t>Icon</a:t>
            </a:r>
          </a:p>
        </p:txBody>
      </p:sp>
      <p:sp>
        <p:nvSpPr>
          <p:cNvPr id="2" name="Oval 1">
            <a:extLst>
              <a:ext uri="{FF2B5EF4-FFF2-40B4-BE49-F238E27FC236}">
                <a16:creationId xmlns:a16="http://schemas.microsoft.com/office/drawing/2014/main" id="{695D9CC7-18CC-0A43-8120-A338820A6BFB}"/>
              </a:ext>
            </a:extLst>
          </p:cNvPr>
          <p:cNvSpPr/>
          <p:nvPr userDrawn="1"/>
        </p:nvSpPr>
        <p:spPr>
          <a:xfrm>
            <a:off x="8367333" y="1418377"/>
            <a:ext cx="380772" cy="380772"/>
          </a:xfrm>
          <a:prstGeom prst="ellipse">
            <a:avLst/>
          </a:prstGeom>
          <a:noFill/>
          <a:ln w="25400">
            <a:solidFill>
              <a:srgbClr val="C9FF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7" name="Text Placeholder 4">
            <a:extLst>
              <a:ext uri="{FF2B5EF4-FFF2-40B4-BE49-F238E27FC236}">
                <a16:creationId xmlns:a16="http://schemas.microsoft.com/office/drawing/2014/main" id="{AEB25A4A-6514-2C44-8412-56C453E6D5CE}"/>
              </a:ext>
            </a:extLst>
          </p:cNvPr>
          <p:cNvSpPr>
            <a:spLocks noGrp="1"/>
          </p:cNvSpPr>
          <p:nvPr>
            <p:ph type="body" sz="quarter" idx="15" hasCustomPrompt="1"/>
          </p:nvPr>
        </p:nvSpPr>
        <p:spPr>
          <a:xfrm>
            <a:off x="371476" y="848342"/>
            <a:ext cx="3510487" cy="324683"/>
          </a:xfrm>
          <a:prstGeom prst="rect">
            <a:avLst/>
          </a:prstGeom>
        </p:spPr>
        <p:txBody>
          <a:bodyPr/>
          <a:lstStyle>
            <a:lvl1pPr marL="0" indent="0">
              <a:buNone/>
              <a:defRPr sz="20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cxnSp>
        <p:nvCxnSpPr>
          <p:cNvPr id="8" name="Straight Connector 7">
            <a:extLst>
              <a:ext uri="{FF2B5EF4-FFF2-40B4-BE49-F238E27FC236}">
                <a16:creationId xmlns:a16="http://schemas.microsoft.com/office/drawing/2014/main" id="{5DFF522C-2107-804D-A3B3-B88A16362936}"/>
              </a:ext>
            </a:extLst>
          </p:cNvPr>
          <p:cNvCxnSpPr>
            <a:cxnSpLocks/>
          </p:cNvCxnSpPr>
          <p:nvPr userDrawn="1"/>
        </p:nvCxnSpPr>
        <p:spPr>
          <a:xfrm>
            <a:off x="371476" y="1313015"/>
            <a:ext cx="836451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F5AC67DB-2E29-2448-BC72-84597F699448}"/>
              </a:ext>
            </a:extLst>
          </p:cNvPr>
          <p:cNvSpPr/>
          <p:nvPr userDrawn="1"/>
        </p:nvSpPr>
        <p:spPr>
          <a:xfrm>
            <a:off x="371476" y="1407189"/>
            <a:ext cx="296514" cy="296514"/>
          </a:xfrm>
          <a:prstGeom prst="ellipse">
            <a:avLst/>
          </a:prstGeom>
          <a:solidFill>
            <a:srgbClr val="C9FF8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800">
              <a:solidFill>
                <a:schemeClr val="bg1"/>
              </a:solidFill>
              <a:latin typeface="Arial" panose="020B0604020202020204" pitchFamily="34" charset="0"/>
              <a:cs typeface="Arial" panose="020B0604020202020204" pitchFamily="34" charset="0"/>
            </a:endParaRPr>
          </a:p>
        </p:txBody>
      </p:sp>
      <p:sp>
        <p:nvSpPr>
          <p:cNvPr id="33" name="Text Placeholder 4">
            <a:extLst>
              <a:ext uri="{FF2B5EF4-FFF2-40B4-BE49-F238E27FC236}">
                <a16:creationId xmlns:a16="http://schemas.microsoft.com/office/drawing/2014/main" id="{527525B2-75F4-C54C-AFFB-54F5AF812CC0}"/>
              </a:ext>
            </a:extLst>
          </p:cNvPr>
          <p:cNvSpPr>
            <a:spLocks noGrp="1"/>
          </p:cNvSpPr>
          <p:nvPr>
            <p:ph type="body" sz="quarter" idx="16"/>
          </p:nvPr>
        </p:nvSpPr>
        <p:spPr>
          <a:xfrm>
            <a:off x="772796" y="1456749"/>
            <a:ext cx="7322396" cy="243339"/>
          </a:xfrm>
          <a:prstGeom prst="rect">
            <a:avLst/>
          </a:prstGeom>
        </p:spPr>
        <p:txBody>
          <a:bodyPr/>
          <a:lstStyle>
            <a:lvl1pPr marL="0" indent="0">
              <a:buNone/>
              <a:defRPr sz="11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4" name="Text Placeholder 4">
            <a:extLst>
              <a:ext uri="{FF2B5EF4-FFF2-40B4-BE49-F238E27FC236}">
                <a16:creationId xmlns:a16="http://schemas.microsoft.com/office/drawing/2014/main" id="{87350998-3CC2-8B48-8361-60221921EA29}"/>
              </a:ext>
            </a:extLst>
          </p:cNvPr>
          <p:cNvSpPr>
            <a:spLocks noGrp="1"/>
          </p:cNvSpPr>
          <p:nvPr>
            <p:ph type="body" sz="quarter" idx="13"/>
          </p:nvPr>
        </p:nvSpPr>
        <p:spPr>
          <a:xfrm>
            <a:off x="772796" y="1758303"/>
            <a:ext cx="7322396" cy="243337"/>
          </a:xfrm>
          <a:prstGeom prst="rect">
            <a:avLst/>
          </a:prstGeom>
        </p:spPr>
        <p:txBody>
          <a:bodyPr/>
          <a:lstStyle>
            <a:lvl1pPr marL="0" indent="0">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cxnSp>
        <p:nvCxnSpPr>
          <p:cNvPr id="49" name="Straight Connector 48">
            <a:extLst>
              <a:ext uri="{FF2B5EF4-FFF2-40B4-BE49-F238E27FC236}">
                <a16:creationId xmlns:a16="http://schemas.microsoft.com/office/drawing/2014/main" id="{A63BD936-1631-C448-B8DE-C8BEEFB8DEE7}"/>
              </a:ext>
            </a:extLst>
          </p:cNvPr>
          <p:cNvCxnSpPr>
            <a:cxnSpLocks/>
          </p:cNvCxnSpPr>
          <p:nvPr userDrawn="1"/>
        </p:nvCxnSpPr>
        <p:spPr>
          <a:xfrm>
            <a:off x="371476" y="2145036"/>
            <a:ext cx="836451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F8E8595A-C848-4047-87E5-AB0FF8B079A4}"/>
              </a:ext>
            </a:extLst>
          </p:cNvPr>
          <p:cNvSpPr/>
          <p:nvPr userDrawn="1"/>
        </p:nvSpPr>
        <p:spPr>
          <a:xfrm>
            <a:off x="8367333" y="2250398"/>
            <a:ext cx="380772" cy="380772"/>
          </a:xfrm>
          <a:prstGeom prst="ellipse">
            <a:avLst/>
          </a:prstGeom>
          <a:noFill/>
          <a:ln w="25400">
            <a:solidFill>
              <a:srgbClr val="C9FF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52" name="Oval 51">
            <a:extLst>
              <a:ext uri="{FF2B5EF4-FFF2-40B4-BE49-F238E27FC236}">
                <a16:creationId xmlns:a16="http://schemas.microsoft.com/office/drawing/2014/main" id="{C3228407-BDE9-A84D-BF06-B01870FECA46}"/>
              </a:ext>
            </a:extLst>
          </p:cNvPr>
          <p:cNvSpPr/>
          <p:nvPr userDrawn="1"/>
        </p:nvSpPr>
        <p:spPr>
          <a:xfrm>
            <a:off x="371476" y="2239210"/>
            <a:ext cx="296514" cy="296514"/>
          </a:xfrm>
          <a:prstGeom prst="ellipse">
            <a:avLst/>
          </a:prstGeom>
          <a:solidFill>
            <a:srgbClr val="C9FF8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800">
              <a:solidFill>
                <a:schemeClr val="bg1"/>
              </a:solidFill>
              <a:latin typeface="Arial" panose="020B0604020202020204" pitchFamily="34" charset="0"/>
              <a:cs typeface="Arial" panose="020B0604020202020204" pitchFamily="34" charset="0"/>
            </a:endParaRPr>
          </a:p>
        </p:txBody>
      </p:sp>
      <p:sp>
        <p:nvSpPr>
          <p:cNvPr id="54" name="Text Placeholder 4">
            <a:extLst>
              <a:ext uri="{FF2B5EF4-FFF2-40B4-BE49-F238E27FC236}">
                <a16:creationId xmlns:a16="http://schemas.microsoft.com/office/drawing/2014/main" id="{66FA4C01-65A8-904D-B86A-725C8F2F2F4B}"/>
              </a:ext>
            </a:extLst>
          </p:cNvPr>
          <p:cNvSpPr>
            <a:spLocks noGrp="1"/>
          </p:cNvSpPr>
          <p:nvPr>
            <p:ph type="body" sz="quarter" idx="17"/>
          </p:nvPr>
        </p:nvSpPr>
        <p:spPr>
          <a:xfrm>
            <a:off x="772796" y="2288770"/>
            <a:ext cx="7322396" cy="243339"/>
          </a:xfrm>
          <a:prstGeom prst="rect">
            <a:avLst/>
          </a:prstGeom>
        </p:spPr>
        <p:txBody>
          <a:bodyPr/>
          <a:lstStyle>
            <a:lvl1pPr marL="0" indent="0">
              <a:buNone/>
              <a:defRPr sz="11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55" name="Text Placeholder 4">
            <a:extLst>
              <a:ext uri="{FF2B5EF4-FFF2-40B4-BE49-F238E27FC236}">
                <a16:creationId xmlns:a16="http://schemas.microsoft.com/office/drawing/2014/main" id="{7FF506EE-AC28-DE4C-85CF-B6FB0DCFE20B}"/>
              </a:ext>
            </a:extLst>
          </p:cNvPr>
          <p:cNvSpPr>
            <a:spLocks noGrp="1"/>
          </p:cNvSpPr>
          <p:nvPr>
            <p:ph type="body" sz="quarter" idx="18"/>
          </p:nvPr>
        </p:nvSpPr>
        <p:spPr>
          <a:xfrm>
            <a:off x="772796" y="2590324"/>
            <a:ext cx="7322396" cy="243337"/>
          </a:xfrm>
          <a:prstGeom prst="rect">
            <a:avLst/>
          </a:prstGeom>
        </p:spPr>
        <p:txBody>
          <a:bodyPr/>
          <a:lstStyle>
            <a:lvl1pPr marL="0" indent="0">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cxnSp>
        <p:nvCxnSpPr>
          <p:cNvPr id="56" name="Straight Connector 55">
            <a:extLst>
              <a:ext uri="{FF2B5EF4-FFF2-40B4-BE49-F238E27FC236}">
                <a16:creationId xmlns:a16="http://schemas.microsoft.com/office/drawing/2014/main" id="{92276F4D-364E-AC4B-8471-FD1090B85166}"/>
              </a:ext>
            </a:extLst>
          </p:cNvPr>
          <p:cNvCxnSpPr>
            <a:cxnSpLocks/>
          </p:cNvCxnSpPr>
          <p:nvPr userDrawn="1"/>
        </p:nvCxnSpPr>
        <p:spPr>
          <a:xfrm>
            <a:off x="371476" y="2985295"/>
            <a:ext cx="836451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A3D9ECBE-5688-264D-8A57-F2F21D001260}"/>
              </a:ext>
            </a:extLst>
          </p:cNvPr>
          <p:cNvSpPr/>
          <p:nvPr userDrawn="1"/>
        </p:nvSpPr>
        <p:spPr>
          <a:xfrm>
            <a:off x="8367333" y="3090657"/>
            <a:ext cx="380772" cy="380772"/>
          </a:xfrm>
          <a:prstGeom prst="ellipse">
            <a:avLst/>
          </a:prstGeom>
          <a:noFill/>
          <a:ln w="25400">
            <a:solidFill>
              <a:srgbClr val="C9FF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59" name="Oval 58">
            <a:extLst>
              <a:ext uri="{FF2B5EF4-FFF2-40B4-BE49-F238E27FC236}">
                <a16:creationId xmlns:a16="http://schemas.microsoft.com/office/drawing/2014/main" id="{EFC2E35B-1116-1043-9325-C4B32DA509E3}"/>
              </a:ext>
            </a:extLst>
          </p:cNvPr>
          <p:cNvSpPr/>
          <p:nvPr userDrawn="1"/>
        </p:nvSpPr>
        <p:spPr>
          <a:xfrm>
            <a:off x="371476" y="3079469"/>
            <a:ext cx="296514" cy="296514"/>
          </a:xfrm>
          <a:prstGeom prst="ellipse">
            <a:avLst/>
          </a:prstGeom>
          <a:solidFill>
            <a:srgbClr val="C9FF8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800">
              <a:solidFill>
                <a:schemeClr val="bg1"/>
              </a:solidFill>
              <a:latin typeface="Arial" panose="020B0604020202020204" pitchFamily="34" charset="0"/>
              <a:cs typeface="Arial" panose="020B0604020202020204" pitchFamily="34" charset="0"/>
            </a:endParaRPr>
          </a:p>
        </p:txBody>
      </p:sp>
      <p:sp>
        <p:nvSpPr>
          <p:cNvPr id="61" name="Text Placeholder 4">
            <a:extLst>
              <a:ext uri="{FF2B5EF4-FFF2-40B4-BE49-F238E27FC236}">
                <a16:creationId xmlns:a16="http://schemas.microsoft.com/office/drawing/2014/main" id="{24EBC2FF-0931-4F4F-A6E7-0AE4C9F983EB}"/>
              </a:ext>
            </a:extLst>
          </p:cNvPr>
          <p:cNvSpPr>
            <a:spLocks noGrp="1"/>
          </p:cNvSpPr>
          <p:nvPr>
            <p:ph type="body" sz="quarter" idx="19"/>
          </p:nvPr>
        </p:nvSpPr>
        <p:spPr>
          <a:xfrm>
            <a:off x="772796" y="3129029"/>
            <a:ext cx="7322396" cy="243339"/>
          </a:xfrm>
          <a:prstGeom prst="rect">
            <a:avLst/>
          </a:prstGeom>
        </p:spPr>
        <p:txBody>
          <a:bodyPr/>
          <a:lstStyle>
            <a:lvl1pPr marL="0" indent="0">
              <a:buNone/>
              <a:defRPr sz="11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62" name="Text Placeholder 4">
            <a:extLst>
              <a:ext uri="{FF2B5EF4-FFF2-40B4-BE49-F238E27FC236}">
                <a16:creationId xmlns:a16="http://schemas.microsoft.com/office/drawing/2014/main" id="{296766FE-CF15-D84C-B763-4938D37473A7}"/>
              </a:ext>
            </a:extLst>
          </p:cNvPr>
          <p:cNvSpPr>
            <a:spLocks noGrp="1"/>
          </p:cNvSpPr>
          <p:nvPr>
            <p:ph type="body" sz="quarter" idx="20"/>
          </p:nvPr>
        </p:nvSpPr>
        <p:spPr>
          <a:xfrm>
            <a:off x="772796" y="3430583"/>
            <a:ext cx="7322396" cy="243337"/>
          </a:xfrm>
          <a:prstGeom prst="rect">
            <a:avLst/>
          </a:prstGeom>
        </p:spPr>
        <p:txBody>
          <a:bodyPr/>
          <a:lstStyle>
            <a:lvl1pPr marL="0" indent="0">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cxnSp>
        <p:nvCxnSpPr>
          <p:cNvPr id="63" name="Straight Connector 62">
            <a:extLst>
              <a:ext uri="{FF2B5EF4-FFF2-40B4-BE49-F238E27FC236}">
                <a16:creationId xmlns:a16="http://schemas.microsoft.com/office/drawing/2014/main" id="{47CF1031-E5DE-1940-A989-73A6D22A6085}"/>
              </a:ext>
            </a:extLst>
          </p:cNvPr>
          <p:cNvCxnSpPr>
            <a:cxnSpLocks/>
          </p:cNvCxnSpPr>
          <p:nvPr userDrawn="1"/>
        </p:nvCxnSpPr>
        <p:spPr>
          <a:xfrm>
            <a:off x="371476" y="3809079"/>
            <a:ext cx="836451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B5353F51-F499-2D42-A6FA-3C063DC69977}"/>
              </a:ext>
            </a:extLst>
          </p:cNvPr>
          <p:cNvSpPr/>
          <p:nvPr userDrawn="1"/>
        </p:nvSpPr>
        <p:spPr>
          <a:xfrm>
            <a:off x="8367333" y="3914441"/>
            <a:ext cx="380772" cy="380772"/>
          </a:xfrm>
          <a:prstGeom prst="ellipse">
            <a:avLst/>
          </a:prstGeom>
          <a:noFill/>
          <a:ln w="25400">
            <a:solidFill>
              <a:srgbClr val="C9FF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66" name="Oval 65">
            <a:extLst>
              <a:ext uri="{FF2B5EF4-FFF2-40B4-BE49-F238E27FC236}">
                <a16:creationId xmlns:a16="http://schemas.microsoft.com/office/drawing/2014/main" id="{A9277412-47EC-5F4B-83EC-7EC2B279FCB2}"/>
              </a:ext>
            </a:extLst>
          </p:cNvPr>
          <p:cNvSpPr/>
          <p:nvPr userDrawn="1"/>
        </p:nvSpPr>
        <p:spPr>
          <a:xfrm>
            <a:off x="371476" y="3903253"/>
            <a:ext cx="296514" cy="296514"/>
          </a:xfrm>
          <a:prstGeom prst="ellipse">
            <a:avLst/>
          </a:prstGeom>
          <a:solidFill>
            <a:srgbClr val="C9FF8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sz="1800">
              <a:solidFill>
                <a:schemeClr val="bg1"/>
              </a:solidFill>
              <a:latin typeface="Arial" panose="020B0604020202020204" pitchFamily="34" charset="0"/>
              <a:cs typeface="Arial" panose="020B0604020202020204" pitchFamily="34" charset="0"/>
            </a:endParaRPr>
          </a:p>
        </p:txBody>
      </p:sp>
      <p:sp>
        <p:nvSpPr>
          <p:cNvPr id="68" name="Text Placeholder 4">
            <a:extLst>
              <a:ext uri="{FF2B5EF4-FFF2-40B4-BE49-F238E27FC236}">
                <a16:creationId xmlns:a16="http://schemas.microsoft.com/office/drawing/2014/main" id="{36312843-2281-2645-B0A4-197547611224}"/>
              </a:ext>
            </a:extLst>
          </p:cNvPr>
          <p:cNvSpPr>
            <a:spLocks noGrp="1"/>
          </p:cNvSpPr>
          <p:nvPr>
            <p:ph type="body" sz="quarter" idx="21"/>
          </p:nvPr>
        </p:nvSpPr>
        <p:spPr>
          <a:xfrm>
            <a:off x="772796" y="3952813"/>
            <a:ext cx="7322396" cy="243339"/>
          </a:xfrm>
          <a:prstGeom prst="rect">
            <a:avLst/>
          </a:prstGeom>
        </p:spPr>
        <p:txBody>
          <a:bodyPr/>
          <a:lstStyle>
            <a:lvl1pPr marL="0" indent="0">
              <a:buNone/>
              <a:defRPr sz="11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69" name="Text Placeholder 4">
            <a:extLst>
              <a:ext uri="{FF2B5EF4-FFF2-40B4-BE49-F238E27FC236}">
                <a16:creationId xmlns:a16="http://schemas.microsoft.com/office/drawing/2014/main" id="{6C979283-AA7F-3B43-8FC3-9E959741A9BD}"/>
              </a:ext>
            </a:extLst>
          </p:cNvPr>
          <p:cNvSpPr>
            <a:spLocks noGrp="1"/>
          </p:cNvSpPr>
          <p:nvPr>
            <p:ph type="body" sz="quarter" idx="22"/>
          </p:nvPr>
        </p:nvSpPr>
        <p:spPr>
          <a:xfrm>
            <a:off x="772796" y="4254367"/>
            <a:ext cx="7322396" cy="243337"/>
          </a:xfrm>
          <a:prstGeom prst="rect">
            <a:avLst/>
          </a:prstGeom>
        </p:spPr>
        <p:txBody>
          <a:bodyPr/>
          <a:lstStyle>
            <a:lvl1pPr marL="0" indent="0">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70" name="Text Placeholder 4">
            <a:extLst>
              <a:ext uri="{FF2B5EF4-FFF2-40B4-BE49-F238E27FC236}">
                <a16:creationId xmlns:a16="http://schemas.microsoft.com/office/drawing/2014/main" id="{8CB93798-D925-E746-9932-24EF3A982DA7}"/>
              </a:ext>
            </a:extLst>
          </p:cNvPr>
          <p:cNvSpPr>
            <a:spLocks noGrp="1"/>
          </p:cNvSpPr>
          <p:nvPr>
            <p:ph type="body" sz="quarter" idx="23" hasCustomPrompt="1"/>
          </p:nvPr>
        </p:nvSpPr>
        <p:spPr>
          <a:xfrm>
            <a:off x="426487" y="3967049"/>
            <a:ext cx="186492" cy="168922"/>
          </a:xfrm>
          <a:prstGeom prst="rect">
            <a:avLst/>
          </a:prstGeom>
        </p:spPr>
        <p:txBody>
          <a:bodyPr/>
          <a:lstStyle>
            <a:lvl1pPr marL="0" indent="0" algn="ctr">
              <a:buNone/>
              <a:defRPr sz="680" b="1">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A</a:t>
            </a:r>
          </a:p>
        </p:txBody>
      </p:sp>
      <p:sp>
        <p:nvSpPr>
          <p:cNvPr id="71" name="Text Placeholder 4">
            <a:extLst>
              <a:ext uri="{FF2B5EF4-FFF2-40B4-BE49-F238E27FC236}">
                <a16:creationId xmlns:a16="http://schemas.microsoft.com/office/drawing/2014/main" id="{3EFB797D-8192-1C49-B8E7-C21DB69B2331}"/>
              </a:ext>
            </a:extLst>
          </p:cNvPr>
          <p:cNvSpPr>
            <a:spLocks noGrp="1"/>
          </p:cNvSpPr>
          <p:nvPr>
            <p:ph type="body" sz="quarter" idx="24" hasCustomPrompt="1"/>
          </p:nvPr>
        </p:nvSpPr>
        <p:spPr>
          <a:xfrm>
            <a:off x="426487" y="3143265"/>
            <a:ext cx="186492" cy="168922"/>
          </a:xfrm>
          <a:prstGeom prst="rect">
            <a:avLst/>
          </a:prstGeom>
        </p:spPr>
        <p:txBody>
          <a:bodyPr/>
          <a:lstStyle>
            <a:lvl1pPr marL="0" indent="0" algn="ctr">
              <a:buNone/>
              <a:defRPr sz="680" b="1">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A</a:t>
            </a:r>
          </a:p>
        </p:txBody>
      </p:sp>
      <p:sp>
        <p:nvSpPr>
          <p:cNvPr id="72" name="Text Placeholder 4">
            <a:extLst>
              <a:ext uri="{FF2B5EF4-FFF2-40B4-BE49-F238E27FC236}">
                <a16:creationId xmlns:a16="http://schemas.microsoft.com/office/drawing/2014/main" id="{8711B81A-1963-4143-B03D-AC9DF68B123D}"/>
              </a:ext>
            </a:extLst>
          </p:cNvPr>
          <p:cNvSpPr>
            <a:spLocks noGrp="1"/>
          </p:cNvSpPr>
          <p:nvPr>
            <p:ph type="body" sz="quarter" idx="25" hasCustomPrompt="1"/>
          </p:nvPr>
        </p:nvSpPr>
        <p:spPr>
          <a:xfrm>
            <a:off x="426487" y="2307045"/>
            <a:ext cx="186492" cy="168922"/>
          </a:xfrm>
          <a:prstGeom prst="rect">
            <a:avLst/>
          </a:prstGeom>
        </p:spPr>
        <p:txBody>
          <a:bodyPr/>
          <a:lstStyle>
            <a:lvl1pPr marL="0" indent="0" algn="ctr">
              <a:buNone/>
              <a:defRPr sz="680" b="1">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A</a:t>
            </a:r>
          </a:p>
        </p:txBody>
      </p:sp>
      <p:sp>
        <p:nvSpPr>
          <p:cNvPr id="73" name="Text Placeholder 4">
            <a:extLst>
              <a:ext uri="{FF2B5EF4-FFF2-40B4-BE49-F238E27FC236}">
                <a16:creationId xmlns:a16="http://schemas.microsoft.com/office/drawing/2014/main" id="{743D99C9-E0F1-C24D-AD30-8D76A5109047}"/>
              </a:ext>
            </a:extLst>
          </p:cNvPr>
          <p:cNvSpPr>
            <a:spLocks noGrp="1"/>
          </p:cNvSpPr>
          <p:nvPr>
            <p:ph type="body" sz="quarter" idx="26" hasCustomPrompt="1"/>
          </p:nvPr>
        </p:nvSpPr>
        <p:spPr>
          <a:xfrm>
            <a:off x="426487" y="1464650"/>
            <a:ext cx="186492" cy="168922"/>
          </a:xfrm>
          <a:prstGeom prst="rect">
            <a:avLst/>
          </a:prstGeom>
        </p:spPr>
        <p:txBody>
          <a:bodyPr/>
          <a:lstStyle>
            <a:lvl1pPr marL="0" indent="0" algn="ctr">
              <a:buNone/>
              <a:defRPr sz="680" b="1">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A</a:t>
            </a:r>
          </a:p>
        </p:txBody>
      </p:sp>
      <p:sp>
        <p:nvSpPr>
          <p:cNvPr id="74" name="Picture Placeholder 9">
            <a:extLst>
              <a:ext uri="{FF2B5EF4-FFF2-40B4-BE49-F238E27FC236}">
                <a16:creationId xmlns:a16="http://schemas.microsoft.com/office/drawing/2014/main" id="{C8DAF7F2-C72F-024C-A2C5-E9F4679C8C9B}"/>
              </a:ext>
            </a:extLst>
          </p:cNvPr>
          <p:cNvSpPr>
            <a:spLocks noGrp="1"/>
          </p:cNvSpPr>
          <p:nvPr>
            <p:ph type="pic" sz="quarter" idx="14" hasCustomPrompt="1"/>
          </p:nvPr>
        </p:nvSpPr>
        <p:spPr>
          <a:xfrm>
            <a:off x="8365642" y="1407189"/>
            <a:ext cx="381460" cy="365556"/>
          </a:xfrm>
          <a:prstGeom prst="ellipse">
            <a:avLst/>
          </a:prstGeom>
        </p:spPr>
        <p:txBody>
          <a:bodyPr/>
          <a:lstStyle>
            <a:lvl1pPr marL="0" indent="0">
              <a:buNone/>
              <a:defRPr>
                <a:solidFill>
                  <a:schemeClr val="bg1"/>
                </a:solidFill>
              </a:defRPr>
            </a:lvl1pPr>
          </a:lstStyle>
          <a:p>
            <a:r>
              <a:rPr lang="en-GB"/>
              <a:t>Icon</a:t>
            </a:r>
          </a:p>
        </p:txBody>
      </p:sp>
    </p:spTree>
    <p:extLst>
      <p:ext uri="{BB962C8B-B14F-4D97-AF65-F5344CB8AC3E}">
        <p14:creationId xmlns:p14="http://schemas.microsoft.com/office/powerpoint/2010/main" val="1335574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003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9681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ircle People">
    <p:bg>
      <p:bgPr>
        <a:solidFill>
          <a:srgbClr val="00003A"/>
        </a:solidFill>
        <a:effectLst/>
      </p:bgPr>
    </p:bg>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D10AE0C6-7A65-F740-82FB-D765C847365E}"/>
              </a:ext>
            </a:extLst>
          </p:cNvPr>
          <p:cNvSpPr>
            <a:spLocks noGrp="1"/>
          </p:cNvSpPr>
          <p:nvPr>
            <p:ph type="media" sz="quarter" idx="42"/>
          </p:nvPr>
        </p:nvSpPr>
        <p:spPr>
          <a:xfrm>
            <a:off x="1193415" y="1447230"/>
            <a:ext cx="1590997" cy="1590997"/>
          </a:xfrm>
          <a:prstGeom prst="ellipse">
            <a:avLst/>
          </a:prstGeom>
        </p:spPr>
        <p:txBody>
          <a:bodyPr/>
          <a:lstStyle>
            <a:lvl1pPr>
              <a:defRPr>
                <a:solidFill>
                  <a:schemeClr val="bg1"/>
                </a:solidFill>
              </a:defRPr>
            </a:lvl1pPr>
          </a:lstStyle>
          <a:p>
            <a:r>
              <a:rPr lang="en-GB"/>
              <a:t>Click icon to add media</a:t>
            </a:r>
            <a:endParaRPr lang="en-PT"/>
          </a:p>
        </p:txBody>
      </p:sp>
      <p:sp>
        <p:nvSpPr>
          <p:cNvPr id="10" name="Line 7">
            <a:extLst>
              <a:ext uri="{FF2B5EF4-FFF2-40B4-BE49-F238E27FC236}">
                <a16:creationId xmlns:a16="http://schemas.microsoft.com/office/drawing/2014/main" id="{716D7566-42B7-7A42-ABDB-7D9A9F0407E7}"/>
              </a:ext>
            </a:extLst>
          </p:cNvPr>
          <p:cNvSpPr>
            <a:spLocks noChangeShapeType="1"/>
          </p:cNvSpPr>
          <p:nvPr/>
        </p:nvSpPr>
        <p:spPr bwMode="auto">
          <a:xfrm>
            <a:off x="1228154" y="3695566"/>
            <a:ext cx="1481097" cy="0"/>
          </a:xfrm>
          <a:prstGeom prst="line">
            <a:avLst/>
          </a:prstGeom>
          <a:noFill/>
          <a:ln w="12700">
            <a:solidFill>
              <a:srgbClr val="0DFFB9"/>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36" name="Text Placeholder 4">
            <a:extLst>
              <a:ext uri="{FF2B5EF4-FFF2-40B4-BE49-F238E27FC236}">
                <a16:creationId xmlns:a16="http://schemas.microsoft.com/office/drawing/2014/main" id="{A484B98E-D6D4-394E-910B-1B691FDA0B4D}"/>
              </a:ext>
            </a:extLst>
          </p:cNvPr>
          <p:cNvSpPr>
            <a:spLocks noGrp="1"/>
          </p:cNvSpPr>
          <p:nvPr>
            <p:ph type="body" sz="quarter" idx="36"/>
          </p:nvPr>
        </p:nvSpPr>
        <p:spPr>
          <a:xfrm>
            <a:off x="1195995" y="3128040"/>
            <a:ext cx="1588417" cy="233410"/>
          </a:xfrm>
          <a:prstGeom prst="rect">
            <a:avLst/>
          </a:prstGeom>
        </p:spPr>
        <p:txBody>
          <a:bodyPr/>
          <a:lstStyle>
            <a:lvl1pPr marL="0" indent="0" algn="ctr">
              <a:buNone/>
              <a:defRPr sz="10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8" name="Text Placeholder 4">
            <a:extLst>
              <a:ext uri="{FF2B5EF4-FFF2-40B4-BE49-F238E27FC236}">
                <a16:creationId xmlns:a16="http://schemas.microsoft.com/office/drawing/2014/main" id="{B72DCD33-8A50-C540-AE6A-A74B69E9297B}"/>
              </a:ext>
            </a:extLst>
          </p:cNvPr>
          <p:cNvSpPr>
            <a:spLocks noGrp="1"/>
          </p:cNvSpPr>
          <p:nvPr>
            <p:ph type="body" sz="quarter" idx="37"/>
          </p:nvPr>
        </p:nvSpPr>
        <p:spPr>
          <a:xfrm>
            <a:off x="1195995" y="3752766"/>
            <a:ext cx="1588417" cy="462977"/>
          </a:xfrm>
          <a:prstGeom prst="rect">
            <a:avLst/>
          </a:prstGeom>
        </p:spPr>
        <p:txBody>
          <a:bodyPr/>
          <a:lstStyle>
            <a:lvl1pPr marL="0" indent="0" algn="ctr">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53" name="Line 7">
            <a:extLst>
              <a:ext uri="{FF2B5EF4-FFF2-40B4-BE49-F238E27FC236}">
                <a16:creationId xmlns:a16="http://schemas.microsoft.com/office/drawing/2014/main" id="{FC796FDC-1274-6F45-99BD-29F09B7D9A1F}"/>
              </a:ext>
            </a:extLst>
          </p:cNvPr>
          <p:cNvSpPr>
            <a:spLocks noChangeShapeType="1"/>
          </p:cNvSpPr>
          <p:nvPr userDrawn="1"/>
        </p:nvSpPr>
        <p:spPr bwMode="auto">
          <a:xfrm>
            <a:off x="3781754" y="3695566"/>
            <a:ext cx="1481097" cy="0"/>
          </a:xfrm>
          <a:prstGeom prst="line">
            <a:avLst/>
          </a:prstGeom>
          <a:noFill/>
          <a:ln w="12700">
            <a:solidFill>
              <a:srgbClr val="0DFFB9"/>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54" name="Text Placeholder 4">
            <a:extLst>
              <a:ext uri="{FF2B5EF4-FFF2-40B4-BE49-F238E27FC236}">
                <a16:creationId xmlns:a16="http://schemas.microsoft.com/office/drawing/2014/main" id="{CF192A92-AEAB-FE47-B1F6-BBB4D8662457}"/>
              </a:ext>
            </a:extLst>
          </p:cNvPr>
          <p:cNvSpPr>
            <a:spLocks noGrp="1"/>
          </p:cNvSpPr>
          <p:nvPr>
            <p:ph type="body" sz="quarter" idx="38"/>
          </p:nvPr>
        </p:nvSpPr>
        <p:spPr>
          <a:xfrm>
            <a:off x="3749595" y="3128040"/>
            <a:ext cx="1588417" cy="233410"/>
          </a:xfrm>
          <a:prstGeom prst="rect">
            <a:avLst/>
          </a:prstGeom>
        </p:spPr>
        <p:txBody>
          <a:bodyPr/>
          <a:lstStyle>
            <a:lvl1pPr marL="0" indent="0" algn="ctr">
              <a:buNone/>
              <a:defRPr sz="10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55" name="Text Placeholder 4">
            <a:extLst>
              <a:ext uri="{FF2B5EF4-FFF2-40B4-BE49-F238E27FC236}">
                <a16:creationId xmlns:a16="http://schemas.microsoft.com/office/drawing/2014/main" id="{EC1CC025-BA7B-EE43-BBC6-6394DCFCDC00}"/>
              </a:ext>
            </a:extLst>
          </p:cNvPr>
          <p:cNvSpPr>
            <a:spLocks noGrp="1"/>
          </p:cNvSpPr>
          <p:nvPr>
            <p:ph type="body" sz="quarter" idx="39"/>
          </p:nvPr>
        </p:nvSpPr>
        <p:spPr>
          <a:xfrm>
            <a:off x="3749595" y="3752766"/>
            <a:ext cx="1588417" cy="462977"/>
          </a:xfrm>
          <a:prstGeom prst="rect">
            <a:avLst/>
          </a:prstGeom>
        </p:spPr>
        <p:txBody>
          <a:bodyPr/>
          <a:lstStyle>
            <a:lvl1pPr marL="0" indent="0" algn="ctr">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67" name="Line 7">
            <a:extLst>
              <a:ext uri="{FF2B5EF4-FFF2-40B4-BE49-F238E27FC236}">
                <a16:creationId xmlns:a16="http://schemas.microsoft.com/office/drawing/2014/main" id="{1FBC4650-414B-F944-870D-A5AA2242E1E6}"/>
              </a:ext>
            </a:extLst>
          </p:cNvPr>
          <p:cNvSpPr>
            <a:spLocks noChangeShapeType="1"/>
          </p:cNvSpPr>
          <p:nvPr userDrawn="1"/>
        </p:nvSpPr>
        <p:spPr bwMode="auto">
          <a:xfrm>
            <a:off x="6412897" y="3695566"/>
            <a:ext cx="1481097" cy="0"/>
          </a:xfrm>
          <a:prstGeom prst="line">
            <a:avLst/>
          </a:prstGeom>
          <a:noFill/>
          <a:ln w="12700">
            <a:solidFill>
              <a:srgbClr val="0DFFB9"/>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8" name="Text Placeholder 4">
            <a:extLst>
              <a:ext uri="{FF2B5EF4-FFF2-40B4-BE49-F238E27FC236}">
                <a16:creationId xmlns:a16="http://schemas.microsoft.com/office/drawing/2014/main" id="{D0841F2C-9490-F045-8498-69918524B44F}"/>
              </a:ext>
            </a:extLst>
          </p:cNvPr>
          <p:cNvSpPr>
            <a:spLocks noGrp="1"/>
          </p:cNvSpPr>
          <p:nvPr>
            <p:ph type="body" sz="quarter" idx="40"/>
          </p:nvPr>
        </p:nvSpPr>
        <p:spPr>
          <a:xfrm>
            <a:off x="6380738" y="3128040"/>
            <a:ext cx="1588417" cy="233410"/>
          </a:xfrm>
          <a:prstGeom prst="rect">
            <a:avLst/>
          </a:prstGeom>
        </p:spPr>
        <p:txBody>
          <a:bodyPr/>
          <a:lstStyle>
            <a:lvl1pPr marL="0" indent="0" algn="ctr">
              <a:buNone/>
              <a:defRPr sz="10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69" name="Text Placeholder 4">
            <a:extLst>
              <a:ext uri="{FF2B5EF4-FFF2-40B4-BE49-F238E27FC236}">
                <a16:creationId xmlns:a16="http://schemas.microsoft.com/office/drawing/2014/main" id="{24F4E4CF-849B-F544-B03E-2FDD4C19DE74}"/>
              </a:ext>
            </a:extLst>
          </p:cNvPr>
          <p:cNvSpPr>
            <a:spLocks noGrp="1"/>
          </p:cNvSpPr>
          <p:nvPr>
            <p:ph type="body" sz="quarter" idx="41"/>
          </p:nvPr>
        </p:nvSpPr>
        <p:spPr>
          <a:xfrm>
            <a:off x="6380738" y="3752766"/>
            <a:ext cx="1588417" cy="462977"/>
          </a:xfrm>
          <a:prstGeom prst="rect">
            <a:avLst/>
          </a:prstGeom>
        </p:spPr>
        <p:txBody>
          <a:bodyPr/>
          <a:lstStyle>
            <a:lvl1pPr marL="0" indent="0" algn="ctr">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72" name="Text Placeholder 4">
            <a:extLst>
              <a:ext uri="{FF2B5EF4-FFF2-40B4-BE49-F238E27FC236}">
                <a16:creationId xmlns:a16="http://schemas.microsoft.com/office/drawing/2014/main" id="{5ADDA27B-6A52-414A-9C5F-C7EF6869F901}"/>
              </a:ext>
            </a:extLst>
          </p:cNvPr>
          <p:cNvSpPr>
            <a:spLocks noGrp="1"/>
          </p:cNvSpPr>
          <p:nvPr>
            <p:ph type="body" sz="quarter" idx="15" hasCustomPrompt="1"/>
          </p:nvPr>
        </p:nvSpPr>
        <p:spPr>
          <a:xfrm>
            <a:off x="371476" y="848342"/>
            <a:ext cx="3510487" cy="324683"/>
          </a:xfrm>
          <a:prstGeom prst="rect">
            <a:avLst/>
          </a:prstGeom>
        </p:spPr>
        <p:txBody>
          <a:bodyPr/>
          <a:lstStyle>
            <a:lvl1pPr marL="0" indent="0">
              <a:buNone/>
              <a:defRPr sz="20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11" name="Oval 10">
            <a:extLst>
              <a:ext uri="{FF2B5EF4-FFF2-40B4-BE49-F238E27FC236}">
                <a16:creationId xmlns:a16="http://schemas.microsoft.com/office/drawing/2014/main" id="{6A7387B8-D9F7-195D-2BB2-4566B22BF4E4}"/>
              </a:ext>
            </a:extLst>
          </p:cNvPr>
          <p:cNvSpPr/>
          <p:nvPr userDrawn="1"/>
        </p:nvSpPr>
        <p:spPr>
          <a:xfrm>
            <a:off x="1172713" y="1433066"/>
            <a:ext cx="1619596" cy="1619596"/>
          </a:xfrm>
          <a:prstGeom prst="ellipse">
            <a:avLst/>
          </a:prstGeom>
          <a:noFill/>
          <a:ln w="41275">
            <a:gradFill flip="none" rotWithShape="1">
              <a:gsLst>
                <a:gs pos="0">
                  <a:srgbClr val="C9FF83"/>
                </a:gs>
                <a:gs pos="100000">
                  <a:srgbClr val="0DFFB9"/>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2" name="Media Placeholder 6">
            <a:extLst>
              <a:ext uri="{FF2B5EF4-FFF2-40B4-BE49-F238E27FC236}">
                <a16:creationId xmlns:a16="http://schemas.microsoft.com/office/drawing/2014/main" id="{079CF41D-D3F0-B613-9E2B-D8C14456FCCA}"/>
              </a:ext>
            </a:extLst>
          </p:cNvPr>
          <p:cNvSpPr>
            <a:spLocks noGrp="1"/>
          </p:cNvSpPr>
          <p:nvPr>
            <p:ph type="media" sz="quarter" idx="45"/>
          </p:nvPr>
        </p:nvSpPr>
        <p:spPr>
          <a:xfrm>
            <a:off x="3723462" y="1447230"/>
            <a:ext cx="1590997" cy="1590997"/>
          </a:xfrm>
          <a:prstGeom prst="ellipse">
            <a:avLst/>
          </a:prstGeom>
        </p:spPr>
        <p:txBody>
          <a:bodyPr/>
          <a:lstStyle>
            <a:lvl1pPr>
              <a:defRPr>
                <a:solidFill>
                  <a:schemeClr val="bg1"/>
                </a:solidFill>
              </a:defRPr>
            </a:lvl1pPr>
          </a:lstStyle>
          <a:p>
            <a:r>
              <a:rPr lang="en-GB"/>
              <a:t>Click icon to add media</a:t>
            </a:r>
            <a:endParaRPr lang="en-PT"/>
          </a:p>
        </p:txBody>
      </p:sp>
      <p:sp>
        <p:nvSpPr>
          <p:cNvPr id="15" name="Oval 14">
            <a:extLst>
              <a:ext uri="{FF2B5EF4-FFF2-40B4-BE49-F238E27FC236}">
                <a16:creationId xmlns:a16="http://schemas.microsoft.com/office/drawing/2014/main" id="{07FBE4E1-61DD-A5B1-23D9-7289E0BFC17F}"/>
              </a:ext>
            </a:extLst>
          </p:cNvPr>
          <p:cNvSpPr/>
          <p:nvPr userDrawn="1"/>
        </p:nvSpPr>
        <p:spPr>
          <a:xfrm>
            <a:off x="3702760" y="1433066"/>
            <a:ext cx="1619596" cy="1619596"/>
          </a:xfrm>
          <a:prstGeom prst="ellipse">
            <a:avLst/>
          </a:prstGeom>
          <a:noFill/>
          <a:ln w="41275">
            <a:gradFill flip="none" rotWithShape="1">
              <a:gsLst>
                <a:gs pos="0">
                  <a:srgbClr val="C9FF83"/>
                </a:gs>
                <a:gs pos="100000">
                  <a:srgbClr val="0DFFB9"/>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6" name="Media Placeholder 6">
            <a:extLst>
              <a:ext uri="{FF2B5EF4-FFF2-40B4-BE49-F238E27FC236}">
                <a16:creationId xmlns:a16="http://schemas.microsoft.com/office/drawing/2014/main" id="{C1D1DE21-16F4-47FD-F8D5-5D1711FC02ED}"/>
              </a:ext>
            </a:extLst>
          </p:cNvPr>
          <p:cNvSpPr>
            <a:spLocks noGrp="1"/>
          </p:cNvSpPr>
          <p:nvPr>
            <p:ph type="media" sz="quarter" idx="46"/>
          </p:nvPr>
        </p:nvSpPr>
        <p:spPr>
          <a:xfrm>
            <a:off x="6336033" y="1447230"/>
            <a:ext cx="1590997" cy="1590997"/>
          </a:xfrm>
          <a:prstGeom prst="ellipse">
            <a:avLst/>
          </a:prstGeom>
        </p:spPr>
        <p:txBody>
          <a:bodyPr/>
          <a:lstStyle>
            <a:lvl1pPr>
              <a:defRPr>
                <a:solidFill>
                  <a:schemeClr val="bg1"/>
                </a:solidFill>
              </a:defRPr>
            </a:lvl1pPr>
          </a:lstStyle>
          <a:p>
            <a:r>
              <a:rPr lang="en-GB"/>
              <a:t>Click icon to add media</a:t>
            </a:r>
            <a:endParaRPr lang="en-PT"/>
          </a:p>
        </p:txBody>
      </p:sp>
      <p:sp>
        <p:nvSpPr>
          <p:cNvPr id="17" name="Oval 16">
            <a:extLst>
              <a:ext uri="{FF2B5EF4-FFF2-40B4-BE49-F238E27FC236}">
                <a16:creationId xmlns:a16="http://schemas.microsoft.com/office/drawing/2014/main" id="{BCFFF788-75EF-835F-C3A8-E34ECCB628B2}"/>
              </a:ext>
            </a:extLst>
          </p:cNvPr>
          <p:cNvSpPr/>
          <p:nvPr userDrawn="1"/>
        </p:nvSpPr>
        <p:spPr>
          <a:xfrm>
            <a:off x="6315331" y="1433066"/>
            <a:ext cx="1619596" cy="1619596"/>
          </a:xfrm>
          <a:prstGeom prst="ellipse">
            <a:avLst/>
          </a:prstGeom>
          <a:noFill/>
          <a:ln w="41275">
            <a:gradFill flip="none" rotWithShape="1">
              <a:gsLst>
                <a:gs pos="0">
                  <a:srgbClr val="C9FF83"/>
                </a:gs>
                <a:gs pos="100000">
                  <a:srgbClr val="0DFFB9"/>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22430915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con Graphs">
    <p:bg>
      <p:bgPr>
        <a:solidFill>
          <a:srgbClr val="00003A"/>
        </a:solidFill>
        <a:effectLst/>
      </p:bgPr>
    </p:bg>
    <p:spTree>
      <p:nvGrpSpPr>
        <p:cNvPr id="1" name=""/>
        <p:cNvGrpSpPr/>
        <p:nvPr/>
      </p:nvGrpSpPr>
      <p:grpSpPr>
        <a:xfrm>
          <a:off x="0" y="0"/>
          <a:ext cx="0" cy="0"/>
          <a:chOff x="0" y="0"/>
          <a:chExt cx="0" cy="0"/>
        </a:xfrm>
      </p:grpSpPr>
      <p:sp>
        <p:nvSpPr>
          <p:cNvPr id="72" name="Text Placeholder 4">
            <a:extLst>
              <a:ext uri="{FF2B5EF4-FFF2-40B4-BE49-F238E27FC236}">
                <a16:creationId xmlns:a16="http://schemas.microsoft.com/office/drawing/2014/main" id="{5ADDA27B-6A52-414A-9C5F-C7EF6869F901}"/>
              </a:ext>
            </a:extLst>
          </p:cNvPr>
          <p:cNvSpPr>
            <a:spLocks noGrp="1"/>
          </p:cNvSpPr>
          <p:nvPr>
            <p:ph type="body" sz="quarter" idx="15" hasCustomPrompt="1"/>
          </p:nvPr>
        </p:nvSpPr>
        <p:spPr>
          <a:xfrm>
            <a:off x="371476" y="848342"/>
            <a:ext cx="3510487" cy="324683"/>
          </a:xfrm>
          <a:prstGeom prst="rect">
            <a:avLst/>
          </a:prstGeom>
        </p:spPr>
        <p:txBody>
          <a:bodyPr/>
          <a:lstStyle>
            <a:lvl1pPr marL="0" indent="0">
              <a:buNone/>
              <a:defRPr sz="20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14" name="Media Placeholder 6">
            <a:extLst>
              <a:ext uri="{FF2B5EF4-FFF2-40B4-BE49-F238E27FC236}">
                <a16:creationId xmlns:a16="http://schemas.microsoft.com/office/drawing/2014/main" id="{8679C1A7-B86F-675E-8661-F6B4937C0285}"/>
              </a:ext>
            </a:extLst>
          </p:cNvPr>
          <p:cNvSpPr>
            <a:spLocks noGrp="1"/>
          </p:cNvSpPr>
          <p:nvPr>
            <p:ph type="media" sz="quarter" idx="42"/>
          </p:nvPr>
        </p:nvSpPr>
        <p:spPr>
          <a:xfrm>
            <a:off x="1193415" y="1447230"/>
            <a:ext cx="1590997" cy="1590997"/>
          </a:xfrm>
          <a:prstGeom prst="ellipse">
            <a:avLst/>
          </a:prstGeom>
        </p:spPr>
        <p:txBody>
          <a:bodyPr/>
          <a:lstStyle>
            <a:lvl1pPr>
              <a:defRPr>
                <a:solidFill>
                  <a:schemeClr val="bg1"/>
                </a:solidFill>
              </a:defRPr>
            </a:lvl1pPr>
          </a:lstStyle>
          <a:p>
            <a:r>
              <a:rPr lang="en-GB"/>
              <a:t>Click icon to add media</a:t>
            </a:r>
            <a:endParaRPr lang="en-PT"/>
          </a:p>
        </p:txBody>
      </p:sp>
      <p:sp>
        <p:nvSpPr>
          <p:cNvPr id="15" name="Oval 14">
            <a:extLst>
              <a:ext uri="{FF2B5EF4-FFF2-40B4-BE49-F238E27FC236}">
                <a16:creationId xmlns:a16="http://schemas.microsoft.com/office/drawing/2014/main" id="{15680C76-DE6E-0037-8E99-8CA1E9931D6E}"/>
              </a:ext>
            </a:extLst>
          </p:cNvPr>
          <p:cNvSpPr/>
          <p:nvPr userDrawn="1"/>
        </p:nvSpPr>
        <p:spPr>
          <a:xfrm>
            <a:off x="1172713" y="1433066"/>
            <a:ext cx="1619596" cy="1619596"/>
          </a:xfrm>
          <a:prstGeom prst="ellipse">
            <a:avLst/>
          </a:prstGeom>
          <a:noFill/>
          <a:ln w="41275">
            <a:gradFill flip="none" rotWithShape="1">
              <a:gsLst>
                <a:gs pos="0">
                  <a:srgbClr val="C9FF83"/>
                </a:gs>
                <a:gs pos="100000">
                  <a:srgbClr val="0DFFB9"/>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6" name="Media Placeholder 6">
            <a:extLst>
              <a:ext uri="{FF2B5EF4-FFF2-40B4-BE49-F238E27FC236}">
                <a16:creationId xmlns:a16="http://schemas.microsoft.com/office/drawing/2014/main" id="{AD2E3C96-4484-64C5-7BD1-F7EC1162ED47}"/>
              </a:ext>
            </a:extLst>
          </p:cNvPr>
          <p:cNvSpPr>
            <a:spLocks noGrp="1"/>
          </p:cNvSpPr>
          <p:nvPr>
            <p:ph type="media" sz="quarter" idx="43"/>
          </p:nvPr>
        </p:nvSpPr>
        <p:spPr>
          <a:xfrm>
            <a:off x="3718901" y="1447230"/>
            <a:ext cx="1590997" cy="1590997"/>
          </a:xfrm>
          <a:prstGeom prst="ellipse">
            <a:avLst/>
          </a:prstGeom>
        </p:spPr>
        <p:txBody>
          <a:bodyPr/>
          <a:lstStyle>
            <a:lvl1pPr>
              <a:defRPr>
                <a:solidFill>
                  <a:schemeClr val="bg1"/>
                </a:solidFill>
              </a:defRPr>
            </a:lvl1pPr>
          </a:lstStyle>
          <a:p>
            <a:r>
              <a:rPr lang="en-GB"/>
              <a:t>Click icon to add media</a:t>
            </a:r>
            <a:endParaRPr lang="en-PT"/>
          </a:p>
        </p:txBody>
      </p:sp>
      <p:sp>
        <p:nvSpPr>
          <p:cNvPr id="17" name="Oval 16">
            <a:extLst>
              <a:ext uri="{FF2B5EF4-FFF2-40B4-BE49-F238E27FC236}">
                <a16:creationId xmlns:a16="http://schemas.microsoft.com/office/drawing/2014/main" id="{FD506856-1795-11AE-C21D-27E3FE153572}"/>
              </a:ext>
            </a:extLst>
          </p:cNvPr>
          <p:cNvSpPr/>
          <p:nvPr userDrawn="1"/>
        </p:nvSpPr>
        <p:spPr>
          <a:xfrm>
            <a:off x="3698199" y="1433066"/>
            <a:ext cx="1619596" cy="1619596"/>
          </a:xfrm>
          <a:prstGeom prst="ellipse">
            <a:avLst/>
          </a:prstGeom>
          <a:noFill/>
          <a:ln w="41275">
            <a:gradFill flip="none" rotWithShape="1">
              <a:gsLst>
                <a:gs pos="0">
                  <a:srgbClr val="C9FF83"/>
                </a:gs>
                <a:gs pos="100000">
                  <a:srgbClr val="0DFFB9"/>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 name="Media Placeholder 6">
            <a:extLst>
              <a:ext uri="{FF2B5EF4-FFF2-40B4-BE49-F238E27FC236}">
                <a16:creationId xmlns:a16="http://schemas.microsoft.com/office/drawing/2014/main" id="{5D54DEEC-0D86-B04D-AA46-9E8B6A683C0D}"/>
              </a:ext>
            </a:extLst>
          </p:cNvPr>
          <p:cNvSpPr>
            <a:spLocks noGrp="1"/>
          </p:cNvSpPr>
          <p:nvPr>
            <p:ph type="media" sz="quarter" idx="44"/>
          </p:nvPr>
        </p:nvSpPr>
        <p:spPr>
          <a:xfrm>
            <a:off x="6164559" y="1447230"/>
            <a:ext cx="1590997" cy="1590997"/>
          </a:xfrm>
          <a:prstGeom prst="ellipse">
            <a:avLst/>
          </a:prstGeom>
        </p:spPr>
        <p:txBody>
          <a:bodyPr/>
          <a:lstStyle>
            <a:lvl1pPr>
              <a:defRPr>
                <a:solidFill>
                  <a:schemeClr val="bg1"/>
                </a:solidFill>
              </a:defRPr>
            </a:lvl1pPr>
          </a:lstStyle>
          <a:p>
            <a:r>
              <a:rPr lang="en-GB"/>
              <a:t>Click icon to add media</a:t>
            </a:r>
            <a:endParaRPr lang="en-PT"/>
          </a:p>
        </p:txBody>
      </p:sp>
      <p:sp>
        <p:nvSpPr>
          <p:cNvPr id="19" name="Oval 18">
            <a:extLst>
              <a:ext uri="{FF2B5EF4-FFF2-40B4-BE49-F238E27FC236}">
                <a16:creationId xmlns:a16="http://schemas.microsoft.com/office/drawing/2014/main" id="{961934FE-11E1-4FD2-CEEB-62314C15412D}"/>
              </a:ext>
            </a:extLst>
          </p:cNvPr>
          <p:cNvSpPr/>
          <p:nvPr userDrawn="1"/>
        </p:nvSpPr>
        <p:spPr>
          <a:xfrm>
            <a:off x="6143857" y="1433066"/>
            <a:ext cx="1619596" cy="1619596"/>
          </a:xfrm>
          <a:prstGeom prst="ellipse">
            <a:avLst/>
          </a:prstGeom>
          <a:noFill/>
          <a:ln w="41275">
            <a:gradFill flip="none" rotWithShape="1">
              <a:gsLst>
                <a:gs pos="0">
                  <a:srgbClr val="C9FF83"/>
                </a:gs>
                <a:gs pos="100000">
                  <a:srgbClr val="0DFFB9"/>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0" name="Media Placeholder 6">
            <a:extLst>
              <a:ext uri="{FF2B5EF4-FFF2-40B4-BE49-F238E27FC236}">
                <a16:creationId xmlns:a16="http://schemas.microsoft.com/office/drawing/2014/main" id="{ED3AD15C-BE7E-81E3-F4F5-80087FA6C7F0}"/>
              </a:ext>
            </a:extLst>
          </p:cNvPr>
          <p:cNvSpPr>
            <a:spLocks noGrp="1"/>
          </p:cNvSpPr>
          <p:nvPr>
            <p:ph type="media" sz="quarter" idx="45"/>
          </p:nvPr>
        </p:nvSpPr>
        <p:spPr>
          <a:xfrm>
            <a:off x="2469979" y="3052391"/>
            <a:ext cx="1590997" cy="1590997"/>
          </a:xfrm>
          <a:prstGeom prst="ellipse">
            <a:avLst/>
          </a:prstGeom>
        </p:spPr>
        <p:txBody>
          <a:bodyPr/>
          <a:lstStyle>
            <a:lvl1pPr>
              <a:defRPr>
                <a:solidFill>
                  <a:schemeClr val="bg1"/>
                </a:solidFill>
              </a:defRPr>
            </a:lvl1pPr>
          </a:lstStyle>
          <a:p>
            <a:r>
              <a:rPr lang="en-GB"/>
              <a:t>Click icon to add media</a:t>
            </a:r>
            <a:endParaRPr lang="en-PT"/>
          </a:p>
        </p:txBody>
      </p:sp>
      <p:sp>
        <p:nvSpPr>
          <p:cNvPr id="22" name="Oval 21">
            <a:extLst>
              <a:ext uri="{FF2B5EF4-FFF2-40B4-BE49-F238E27FC236}">
                <a16:creationId xmlns:a16="http://schemas.microsoft.com/office/drawing/2014/main" id="{C74108D0-4809-123C-6F27-BE12EF63C9F7}"/>
              </a:ext>
            </a:extLst>
          </p:cNvPr>
          <p:cNvSpPr/>
          <p:nvPr userDrawn="1"/>
        </p:nvSpPr>
        <p:spPr>
          <a:xfrm>
            <a:off x="2449277" y="3038227"/>
            <a:ext cx="1619596" cy="1619596"/>
          </a:xfrm>
          <a:prstGeom prst="ellipse">
            <a:avLst/>
          </a:prstGeom>
          <a:noFill/>
          <a:ln w="41275">
            <a:gradFill flip="none" rotWithShape="1">
              <a:gsLst>
                <a:gs pos="0">
                  <a:srgbClr val="C9FF83"/>
                </a:gs>
                <a:gs pos="100000">
                  <a:srgbClr val="0DFFB9"/>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3" name="Media Placeholder 6">
            <a:extLst>
              <a:ext uri="{FF2B5EF4-FFF2-40B4-BE49-F238E27FC236}">
                <a16:creationId xmlns:a16="http://schemas.microsoft.com/office/drawing/2014/main" id="{3EFFEB6A-F19B-E5EC-8FB3-068DF0178246}"/>
              </a:ext>
            </a:extLst>
          </p:cNvPr>
          <p:cNvSpPr>
            <a:spLocks noGrp="1"/>
          </p:cNvSpPr>
          <p:nvPr>
            <p:ph type="media" sz="quarter" idx="46"/>
          </p:nvPr>
        </p:nvSpPr>
        <p:spPr>
          <a:xfrm>
            <a:off x="4937408" y="3052391"/>
            <a:ext cx="1590997" cy="1590997"/>
          </a:xfrm>
          <a:prstGeom prst="ellipse">
            <a:avLst/>
          </a:prstGeom>
        </p:spPr>
        <p:txBody>
          <a:bodyPr/>
          <a:lstStyle>
            <a:lvl1pPr>
              <a:defRPr>
                <a:solidFill>
                  <a:schemeClr val="bg1"/>
                </a:solidFill>
              </a:defRPr>
            </a:lvl1pPr>
          </a:lstStyle>
          <a:p>
            <a:r>
              <a:rPr lang="en-GB"/>
              <a:t>Click icon to add media</a:t>
            </a:r>
            <a:endParaRPr lang="en-PT"/>
          </a:p>
        </p:txBody>
      </p:sp>
      <p:sp>
        <p:nvSpPr>
          <p:cNvPr id="24" name="Oval 23">
            <a:extLst>
              <a:ext uri="{FF2B5EF4-FFF2-40B4-BE49-F238E27FC236}">
                <a16:creationId xmlns:a16="http://schemas.microsoft.com/office/drawing/2014/main" id="{E7DA8F18-11E2-DC34-A941-5B6EB696E5AC}"/>
              </a:ext>
            </a:extLst>
          </p:cNvPr>
          <p:cNvSpPr/>
          <p:nvPr userDrawn="1"/>
        </p:nvSpPr>
        <p:spPr>
          <a:xfrm>
            <a:off x="4916706" y="3038227"/>
            <a:ext cx="1619596" cy="1619596"/>
          </a:xfrm>
          <a:prstGeom prst="ellipse">
            <a:avLst/>
          </a:prstGeom>
          <a:noFill/>
          <a:ln w="41275">
            <a:gradFill flip="none" rotWithShape="1">
              <a:gsLst>
                <a:gs pos="0">
                  <a:srgbClr val="C9FF83"/>
                </a:gs>
                <a:gs pos="100000">
                  <a:srgbClr val="0DFFB9"/>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27700851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id Layout">
    <p:bg>
      <p:bgPr>
        <a:solidFill>
          <a:srgbClr val="00003A"/>
        </a:solidFill>
        <a:effectLst/>
      </p:bgPr>
    </p:bg>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46EBE588-E966-5F4B-98C8-6957F5C493CC}"/>
              </a:ext>
            </a:extLst>
          </p:cNvPr>
          <p:cNvSpPr>
            <a:spLocks/>
          </p:cNvSpPr>
          <p:nvPr userDrawn="1"/>
        </p:nvSpPr>
        <p:spPr bwMode="auto">
          <a:xfrm>
            <a:off x="3547468" y="1243013"/>
            <a:ext cx="3279577" cy="1335881"/>
          </a:xfrm>
          <a:prstGeom prst="rect">
            <a:avLst/>
          </a:prstGeom>
          <a:solidFill>
            <a:srgbClr val="0DFFB9"/>
          </a:solidFill>
          <a:ln w="25400">
            <a:solidFill>
              <a:srgbClr val="C9FF83">
                <a:alpha val="9804"/>
              </a:srgb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sp>
        <p:nvSpPr>
          <p:cNvPr id="10" name="Rectangle 4">
            <a:extLst>
              <a:ext uri="{FF2B5EF4-FFF2-40B4-BE49-F238E27FC236}">
                <a16:creationId xmlns:a16="http://schemas.microsoft.com/office/drawing/2014/main" id="{183D2105-E0A3-F846-8310-01D3AFBF12C8}"/>
              </a:ext>
            </a:extLst>
          </p:cNvPr>
          <p:cNvSpPr>
            <a:spLocks/>
          </p:cNvSpPr>
          <p:nvPr userDrawn="1"/>
        </p:nvSpPr>
        <p:spPr bwMode="auto">
          <a:xfrm>
            <a:off x="3547468" y="2749750"/>
            <a:ext cx="3279577" cy="1716881"/>
          </a:xfrm>
          <a:prstGeom prst="rect">
            <a:avLst/>
          </a:prstGeom>
          <a:solidFill>
            <a:srgbClr val="0DFFB9"/>
          </a:solidFill>
          <a:ln w="25400">
            <a:solidFill>
              <a:srgbClr val="C9FF83">
                <a:alpha val="9804"/>
              </a:srgb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sp>
        <p:nvSpPr>
          <p:cNvPr id="11" name="Rectangle 5">
            <a:extLst>
              <a:ext uri="{FF2B5EF4-FFF2-40B4-BE49-F238E27FC236}">
                <a16:creationId xmlns:a16="http://schemas.microsoft.com/office/drawing/2014/main" id="{B5799AD1-AA41-5045-B23C-F54F21FBF708}"/>
              </a:ext>
            </a:extLst>
          </p:cNvPr>
          <p:cNvSpPr>
            <a:spLocks/>
          </p:cNvSpPr>
          <p:nvPr userDrawn="1"/>
        </p:nvSpPr>
        <p:spPr bwMode="auto">
          <a:xfrm>
            <a:off x="6980635" y="1242418"/>
            <a:ext cx="1563291" cy="3224808"/>
          </a:xfrm>
          <a:prstGeom prst="rect">
            <a:avLst/>
          </a:prstGeom>
          <a:solidFill>
            <a:srgbClr val="0DFFB9"/>
          </a:solidFill>
          <a:ln w="25400">
            <a:solidFill>
              <a:srgbClr val="C9FF83">
                <a:alpha val="9804"/>
              </a:srgb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sp>
        <p:nvSpPr>
          <p:cNvPr id="26" name="Text Placeholder 4">
            <a:extLst>
              <a:ext uri="{FF2B5EF4-FFF2-40B4-BE49-F238E27FC236}">
                <a16:creationId xmlns:a16="http://schemas.microsoft.com/office/drawing/2014/main" id="{8C154DE7-5153-2D47-92F2-BC5D0A46C3F6}"/>
              </a:ext>
            </a:extLst>
          </p:cNvPr>
          <p:cNvSpPr>
            <a:spLocks noGrp="1"/>
          </p:cNvSpPr>
          <p:nvPr>
            <p:ph type="body" sz="quarter" idx="10"/>
          </p:nvPr>
        </p:nvSpPr>
        <p:spPr>
          <a:xfrm>
            <a:off x="524369" y="1446419"/>
            <a:ext cx="2492347" cy="1268206"/>
          </a:xfrm>
          <a:prstGeom prst="rect">
            <a:avLst/>
          </a:prstGeom>
        </p:spPr>
        <p:txBody>
          <a:bodyPr/>
          <a:lstStyle>
            <a:lvl1pPr marL="0" indent="0">
              <a:buNone/>
              <a:defRPr sz="1800" b="1">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7" name="Text Placeholder 4">
            <a:extLst>
              <a:ext uri="{FF2B5EF4-FFF2-40B4-BE49-F238E27FC236}">
                <a16:creationId xmlns:a16="http://schemas.microsoft.com/office/drawing/2014/main" id="{9512F7FD-52B8-E64D-AD5B-E3B5D076DBF6}"/>
              </a:ext>
            </a:extLst>
          </p:cNvPr>
          <p:cNvSpPr>
            <a:spLocks noGrp="1"/>
          </p:cNvSpPr>
          <p:nvPr>
            <p:ph type="body" sz="quarter" idx="13"/>
          </p:nvPr>
        </p:nvSpPr>
        <p:spPr>
          <a:xfrm>
            <a:off x="524369" y="2781262"/>
            <a:ext cx="2492347" cy="1557376"/>
          </a:xfrm>
          <a:prstGeom prst="rect">
            <a:avLst/>
          </a:prstGeom>
        </p:spPr>
        <p:txBody>
          <a:bodyPr/>
          <a:lstStyle>
            <a:lvl1pPr marL="0" indent="0" algn="l">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9" name="Text Placeholder 4">
            <a:extLst>
              <a:ext uri="{FF2B5EF4-FFF2-40B4-BE49-F238E27FC236}">
                <a16:creationId xmlns:a16="http://schemas.microsoft.com/office/drawing/2014/main" id="{6584236B-BF65-624D-B0DF-C8FC2E61C63E}"/>
              </a:ext>
            </a:extLst>
          </p:cNvPr>
          <p:cNvSpPr>
            <a:spLocks noGrp="1"/>
          </p:cNvSpPr>
          <p:nvPr>
            <p:ph type="body" sz="quarter" idx="36"/>
          </p:nvPr>
        </p:nvSpPr>
        <p:spPr>
          <a:xfrm>
            <a:off x="3563647" y="1394175"/>
            <a:ext cx="1588417" cy="233410"/>
          </a:xfrm>
          <a:prstGeom prst="rect">
            <a:avLst/>
          </a:prstGeom>
        </p:spPr>
        <p:txBody>
          <a:bodyPr/>
          <a:lstStyle>
            <a:lvl1pPr marL="0" indent="0" algn="l">
              <a:buNone/>
              <a:defRPr sz="1000" b="1">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1" name="Text Placeholder 4">
            <a:extLst>
              <a:ext uri="{FF2B5EF4-FFF2-40B4-BE49-F238E27FC236}">
                <a16:creationId xmlns:a16="http://schemas.microsoft.com/office/drawing/2014/main" id="{B6B2BD25-CB93-B442-9609-CE63C72EF07B}"/>
              </a:ext>
            </a:extLst>
          </p:cNvPr>
          <p:cNvSpPr>
            <a:spLocks noGrp="1"/>
          </p:cNvSpPr>
          <p:nvPr>
            <p:ph type="body" sz="quarter" idx="37"/>
          </p:nvPr>
        </p:nvSpPr>
        <p:spPr>
          <a:xfrm>
            <a:off x="3566755" y="1650936"/>
            <a:ext cx="1533884" cy="380760"/>
          </a:xfrm>
          <a:prstGeom prst="rect">
            <a:avLst/>
          </a:prstGeom>
        </p:spPr>
        <p:txBody>
          <a:bodyPr/>
          <a:lstStyle>
            <a:lvl1pPr marL="0" indent="0" algn="l">
              <a:buNone/>
              <a:defRPr sz="800" b="0">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4" name="Text Placeholder 4">
            <a:extLst>
              <a:ext uri="{FF2B5EF4-FFF2-40B4-BE49-F238E27FC236}">
                <a16:creationId xmlns:a16="http://schemas.microsoft.com/office/drawing/2014/main" id="{A60DC1A5-2D89-3144-9B3C-E0DA41E59E78}"/>
              </a:ext>
            </a:extLst>
          </p:cNvPr>
          <p:cNvSpPr>
            <a:spLocks noGrp="1"/>
          </p:cNvSpPr>
          <p:nvPr>
            <p:ph type="body" sz="quarter" idx="38"/>
          </p:nvPr>
        </p:nvSpPr>
        <p:spPr>
          <a:xfrm>
            <a:off x="3563647" y="2893037"/>
            <a:ext cx="1588417" cy="233410"/>
          </a:xfrm>
          <a:prstGeom prst="rect">
            <a:avLst/>
          </a:prstGeom>
        </p:spPr>
        <p:txBody>
          <a:bodyPr/>
          <a:lstStyle>
            <a:lvl1pPr marL="0" indent="0" algn="l">
              <a:buNone/>
              <a:defRPr sz="1000" b="1">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5" name="Text Placeholder 4">
            <a:extLst>
              <a:ext uri="{FF2B5EF4-FFF2-40B4-BE49-F238E27FC236}">
                <a16:creationId xmlns:a16="http://schemas.microsoft.com/office/drawing/2014/main" id="{CC04510C-54FA-9D4B-95E1-B28506D2D739}"/>
              </a:ext>
            </a:extLst>
          </p:cNvPr>
          <p:cNvSpPr>
            <a:spLocks noGrp="1"/>
          </p:cNvSpPr>
          <p:nvPr>
            <p:ph type="body" sz="quarter" idx="39"/>
          </p:nvPr>
        </p:nvSpPr>
        <p:spPr>
          <a:xfrm>
            <a:off x="3566754" y="3149798"/>
            <a:ext cx="3119795" cy="841772"/>
          </a:xfrm>
          <a:prstGeom prst="rect">
            <a:avLst/>
          </a:prstGeom>
        </p:spPr>
        <p:txBody>
          <a:bodyPr/>
          <a:lstStyle>
            <a:lvl1pPr marL="0" indent="0" algn="l">
              <a:buNone/>
              <a:defRPr sz="800" b="0">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8" name="Text Placeholder 4">
            <a:extLst>
              <a:ext uri="{FF2B5EF4-FFF2-40B4-BE49-F238E27FC236}">
                <a16:creationId xmlns:a16="http://schemas.microsoft.com/office/drawing/2014/main" id="{1047EE97-423B-6F4D-8CEF-443AD4492F6B}"/>
              </a:ext>
            </a:extLst>
          </p:cNvPr>
          <p:cNvSpPr>
            <a:spLocks noGrp="1"/>
          </p:cNvSpPr>
          <p:nvPr>
            <p:ph type="body" sz="quarter" idx="40"/>
          </p:nvPr>
        </p:nvSpPr>
        <p:spPr>
          <a:xfrm>
            <a:off x="7117554" y="1394175"/>
            <a:ext cx="1270864" cy="233410"/>
          </a:xfrm>
          <a:prstGeom prst="rect">
            <a:avLst/>
          </a:prstGeom>
        </p:spPr>
        <p:txBody>
          <a:bodyPr/>
          <a:lstStyle>
            <a:lvl1pPr marL="0" indent="0" algn="l">
              <a:buNone/>
              <a:defRPr sz="1000" b="1">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9" name="Text Placeholder 4">
            <a:extLst>
              <a:ext uri="{FF2B5EF4-FFF2-40B4-BE49-F238E27FC236}">
                <a16:creationId xmlns:a16="http://schemas.microsoft.com/office/drawing/2014/main" id="{F7258569-4888-0240-8682-C8BFDF0863D4}"/>
              </a:ext>
            </a:extLst>
          </p:cNvPr>
          <p:cNvSpPr>
            <a:spLocks noGrp="1"/>
          </p:cNvSpPr>
          <p:nvPr>
            <p:ph type="body" sz="quarter" idx="41"/>
          </p:nvPr>
        </p:nvSpPr>
        <p:spPr>
          <a:xfrm>
            <a:off x="7120661" y="1650936"/>
            <a:ext cx="1270864" cy="380760"/>
          </a:xfrm>
          <a:prstGeom prst="rect">
            <a:avLst/>
          </a:prstGeom>
        </p:spPr>
        <p:txBody>
          <a:bodyPr/>
          <a:lstStyle>
            <a:lvl1pPr marL="0" indent="0" algn="l">
              <a:buNone/>
              <a:defRPr sz="800" b="0">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6" name="Text Placeholder 4">
            <a:extLst>
              <a:ext uri="{FF2B5EF4-FFF2-40B4-BE49-F238E27FC236}">
                <a16:creationId xmlns:a16="http://schemas.microsoft.com/office/drawing/2014/main" id="{A6C49D4E-E902-594B-BEE8-78E3B2B60C2D}"/>
              </a:ext>
            </a:extLst>
          </p:cNvPr>
          <p:cNvSpPr>
            <a:spLocks noGrp="1"/>
          </p:cNvSpPr>
          <p:nvPr>
            <p:ph type="body" sz="quarter" idx="15" hasCustomPrompt="1"/>
          </p:nvPr>
        </p:nvSpPr>
        <p:spPr>
          <a:xfrm>
            <a:off x="371476" y="848342"/>
            <a:ext cx="3510487" cy="324683"/>
          </a:xfrm>
          <a:prstGeom prst="rect">
            <a:avLst/>
          </a:prstGeom>
        </p:spPr>
        <p:txBody>
          <a:bodyPr/>
          <a:lstStyle>
            <a:lvl1pPr marL="0" indent="0">
              <a:buNone/>
              <a:defRPr sz="20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2" name="Picture Placeholder 14">
            <a:extLst>
              <a:ext uri="{FF2B5EF4-FFF2-40B4-BE49-F238E27FC236}">
                <a16:creationId xmlns:a16="http://schemas.microsoft.com/office/drawing/2014/main" id="{69859667-9D38-3DFF-7082-10E0CEB2F233}"/>
              </a:ext>
            </a:extLst>
          </p:cNvPr>
          <p:cNvSpPr>
            <a:spLocks noGrp="1"/>
          </p:cNvSpPr>
          <p:nvPr>
            <p:ph type="pic" sz="quarter" idx="14"/>
          </p:nvPr>
        </p:nvSpPr>
        <p:spPr>
          <a:xfrm>
            <a:off x="5434233" y="1242418"/>
            <a:ext cx="1387166" cy="1329332"/>
          </a:xfrm>
          <a:prstGeom prst="rect">
            <a:avLst/>
          </a:prstGeom>
        </p:spPr>
      </p:sp>
      <p:sp>
        <p:nvSpPr>
          <p:cNvPr id="3" name="Picture Placeholder 14">
            <a:extLst>
              <a:ext uri="{FF2B5EF4-FFF2-40B4-BE49-F238E27FC236}">
                <a16:creationId xmlns:a16="http://schemas.microsoft.com/office/drawing/2014/main" id="{5C82D069-14D1-02AA-8468-FC3355044DA2}"/>
              </a:ext>
            </a:extLst>
          </p:cNvPr>
          <p:cNvSpPr>
            <a:spLocks noGrp="1"/>
          </p:cNvSpPr>
          <p:nvPr>
            <p:ph type="pic" sz="quarter" idx="42"/>
          </p:nvPr>
        </p:nvSpPr>
        <p:spPr>
          <a:xfrm>
            <a:off x="6984736" y="2966002"/>
            <a:ext cx="1559189" cy="1494183"/>
          </a:xfrm>
          <a:prstGeom prst="rect">
            <a:avLst/>
          </a:prstGeom>
        </p:spPr>
      </p:sp>
    </p:spTree>
    <p:extLst>
      <p:ext uri="{BB962C8B-B14F-4D97-AF65-F5344CB8AC3E}">
        <p14:creationId xmlns:p14="http://schemas.microsoft.com/office/powerpoint/2010/main" val="31937726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id Layout Icons">
    <p:bg>
      <p:bgPr>
        <a:solidFill>
          <a:srgbClr val="00003A"/>
        </a:solidFill>
        <a:effectLst/>
      </p:bgPr>
    </p:bg>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46EBE588-E966-5F4B-98C8-6957F5C493CC}"/>
              </a:ext>
            </a:extLst>
          </p:cNvPr>
          <p:cNvSpPr>
            <a:spLocks/>
          </p:cNvSpPr>
          <p:nvPr userDrawn="1"/>
        </p:nvSpPr>
        <p:spPr bwMode="auto">
          <a:xfrm>
            <a:off x="3547468" y="1243013"/>
            <a:ext cx="3279577" cy="1335881"/>
          </a:xfrm>
          <a:prstGeom prst="rect">
            <a:avLst/>
          </a:prstGeom>
          <a:solidFill>
            <a:srgbClr val="C9FF83"/>
          </a:solidFill>
          <a:ln w="25400">
            <a:solidFill>
              <a:srgbClr val="C9FF83">
                <a:alpha val="9804"/>
              </a:srgb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sp>
        <p:nvSpPr>
          <p:cNvPr id="10" name="Rectangle 4">
            <a:extLst>
              <a:ext uri="{FF2B5EF4-FFF2-40B4-BE49-F238E27FC236}">
                <a16:creationId xmlns:a16="http://schemas.microsoft.com/office/drawing/2014/main" id="{183D2105-E0A3-F846-8310-01D3AFBF12C8}"/>
              </a:ext>
            </a:extLst>
          </p:cNvPr>
          <p:cNvSpPr>
            <a:spLocks/>
          </p:cNvSpPr>
          <p:nvPr userDrawn="1"/>
        </p:nvSpPr>
        <p:spPr bwMode="auto">
          <a:xfrm>
            <a:off x="3547468" y="2749750"/>
            <a:ext cx="3279577" cy="1716881"/>
          </a:xfrm>
          <a:prstGeom prst="rect">
            <a:avLst/>
          </a:prstGeom>
          <a:solidFill>
            <a:srgbClr val="C9FF83"/>
          </a:solidFill>
          <a:ln w="25400">
            <a:solidFill>
              <a:srgbClr val="C9FF83">
                <a:alpha val="9804"/>
              </a:srgb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sp>
        <p:nvSpPr>
          <p:cNvPr id="11" name="Rectangle 5">
            <a:extLst>
              <a:ext uri="{FF2B5EF4-FFF2-40B4-BE49-F238E27FC236}">
                <a16:creationId xmlns:a16="http://schemas.microsoft.com/office/drawing/2014/main" id="{B5799AD1-AA41-5045-B23C-F54F21FBF708}"/>
              </a:ext>
            </a:extLst>
          </p:cNvPr>
          <p:cNvSpPr>
            <a:spLocks/>
          </p:cNvSpPr>
          <p:nvPr userDrawn="1"/>
        </p:nvSpPr>
        <p:spPr bwMode="auto">
          <a:xfrm>
            <a:off x="6980635" y="1242418"/>
            <a:ext cx="1563291" cy="3224808"/>
          </a:xfrm>
          <a:prstGeom prst="rect">
            <a:avLst/>
          </a:prstGeom>
          <a:solidFill>
            <a:srgbClr val="C9FF83"/>
          </a:solidFill>
          <a:ln w="25400">
            <a:solidFill>
              <a:srgbClr val="C9FF83">
                <a:alpha val="9804"/>
              </a:srgb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sp>
        <p:nvSpPr>
          <p:cNvPr id="26" name="Text Placeholder 4">
            <a:extLst>
              <a:ext uri="{FF2B5EF4-FFF2-40B4-BE49-F238E27FC236}">
                <a16:creationId xmlns:a16="http://schemas.microsoft.com/office/drawing/2014/main" id="{8C154DE7-5153-2D47-92F2-BC5D0A46C3F6}"/>
              </a:ext>
            </a:extLst>
          </p:cNvPr>
          <p:cNvSpPr>
            <a:spLocks noGrp="1"/>
          </p:cNvSpPr>
          <p:nvPr>
            <p:ph type="body" sz="quarter" idx="10"/>
          </p:nvPr>
        </p:nvSpPr>
        <p:spPr>
          <a:xfrm>
            <a:off x="524369" y="1446419"/>
            <a:ext cx="2492347" cy="1268206"/>
          </a:xfrm>
          <a:prstGeom prst="rect">
            <a:avLst/>
          </a:prstGeom>
        </p:spPr>
        <p:txBody>
          <a:bodyPr/>
          <a:lstStyle>
            <a:lvl1pPr marL="0" indent="0">
              <a:buNone/>
              <a:defRPr sz="18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7" name="Text Placeholder 4">
            <a:extLst>
              <a:ext uri="{FF2B5EF4-FFF2-40B4-BE49-F238E27FC236}">
                <a16:creationId xmlns:a16="http://schemas.microsoft.com/office/drawing/2014/main" id="{9512F7FD-52B8-E64D-AD5B-E3B5D076DBF6}"/>
              </a:ext>
            </a:extLst>
          </p:cNvPr>
          <p:cNvSpPr>
            <a:spLocks noGrp="1"/>
          </p:cNvSpPr>
          <p:nvPr>
            <p:ph type="body" sz="quarter" idx="13"/>
          </p:nvPr>
        </p:nvSpPr>
        <p:spPr>
          <a:xfrm>
            <a:off x="524369" y="2781262"/>
            <a:ext cx="2492347" cy="1557376"/>
          </a:xfrm>
          <a:prstGeom prst="rect">
            <a:avLst/>
          </a:prstGeom>
        </p:spPr>
        <p:txBody>
          <a:bodyPr/>
          <a:lstStyle>
            <a:lvl1pPr marL="0" indent="0" algn="l">
              <a:buNone/>
              <a:defRPr sz="10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9" name="Text Placeholder 4">
            <a:extLst>
              <a:ext uri="{FF2B5EF4-FFF2-40B4-BE49-F238E27FC236}">
                <a16:creationId xmlns:a16="http://schemas.microsoft.com/office/drawing/2014/main" id="{6584236B-BF65-624D-B0DF-C8FC2E61C63E}"/>
              </a:ext>
            </a:extLst>
          </p:cNvPr>
          <p:cNvSpPr>
            <a:spLocks noGrp="1"/>
          </p:cNvSpPr>
          <p:nvPr>
            <p:ph type="body" sz="quarter" idx="36"/>
          </p:nvPr>
        </p:nvSpPr>
        <p:spPr>
          <a:xfrm>
            <a:off x="3563647" y="1394175"/>
            <a:ext cx="1588417" cy="233410"/>
          </a:xfrm>
          <a:prstGeom prst="rect">
            <a:avLst/>
          </a:prstGeom>
        </p:spPr>
        <p:txBody>
          <a:bodyPr/>
          <a:lstStyle>
            <a:lvl1pPr marL="0" indent="0" algn="l">
              <a:buNone/>
              <a:defRPr sz="1000" b="1">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1" name="Text Placeholder 4">
            <a:extLst>
              <a:ext uri="{FF2B5EF4-FFF2-40B4-BE49-F238E27FC236}">
                <a16:creationId xmlns:a16="http://schemas.microsoft.com/office/drawing/2014/main" id="{B6B2BD25-CB93-B442-9609-CE63C72EF07B}"/>
              </a:ext>
            </a:extLst>
          </p:cNvPr>
          <p:cNvSpPr>
            <a:spLocks noGrp="1"/>
          </p:cNvSpPr>
          <p:nvPr>
            <p:ph type="body" sz="quarter" idx="37"/>
          </p:nvPr>
        </p:nvSpPr>
        <p:spPr>
          <a:xfrm>
            <a:off x="3566755" y="1650936"/>
            <a:ext cx="1533884" cy="380760"/>
          </a:xfrm>
          <a:prstGeom prst="rect">
            <a:avLst/>
          </a:prstGeom>
        </p:spPr>
        <p:txBody>
          <a:bodyPr/>
          <a:lstStyle>
            <a:lvl1pPr marL="0" indent="0" algn="l">
              <a:buNone/>
              <a:defRPr sz="800" b="0">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4" name="Text Placeholder 4">
            <a:extLst>
              <a:ext uri="{FF2B5EF4-FFF2-40B4-BE49-F238E27FC236}">
                <a16:creationId xmlns:a16="http://schemas.microsoft.com/office/drawing/2014/main" id="{A60DC1A5-2D89-3144-9B3C-E0DA41E59E78}"/>
              </a:ext>
            </a:extLst>
          </p:cNvPr>
          <p:cNvSpPr>
            <a:spLocks noGrp="1"/>
          </p:cNvSpPr>
          <p:nvPr>
            <p:ph type="body" sz="quarter" idx="38"/>
          </p:nvPr>
        </p:nvSpPr>
        <p:spPr>
          <a:xfrm>
            <a:off x="3563647" y="2893037"/>
            <a:ext cx="1588417" cy="233410"/>
          </a:xfrm>
          <a:prstGeom prst="rect">
            <a:avLst/>
          </a:prstGeom>
        </p:spPr>
        <p:txBody>
          <a:bodyPr/>
          <a:lstStyle>
            <a:lvl1pPr marL="0" indent="0" algn="l">
              <a:buNone/>
              <a:defRPr sz="1000" b="1">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5" name="Text Placeholder 4">
            <a:extLst>
              <a:ext uri="{FF2B5EF4-FFF2-40B4-BE49-F238E27FC236}">
                <a16:creationId xmlns:a16="http://schemas.microsoft.com/office/drawing/2014/main" id="{CC04510C-54FA-9D4B-95E1-B28506D2D739}"/>
              </a:ext>
            </a:extLst>
          </p:cNvPr>
          <p:cNvSpPr>
            <a:spLocks noGrp="1"/>
          </p:cNvSpPr>
          <p:nvPr>
            <p:ph type="body" sz="quarter" idx="39"/>
          </p:nvPr>
        </p:nvSpPr>
        <p:spPr>
          <a:xfrm>
            <a:off x="3566754" y="3149798"/>
            <a:ext cx="3119795" cy="841772"/>
          </a:xfrm>
          <a:prstGeom prst="rect">
            <a:avLst/>
          </a:prstGeom>
        </p:spPr>
        <p:txBody>
          <a:bodyPr/>
          <a:lstStyle>
            <a:lvl1pPr marL="0" indent="0" algn="l">
              <a:buNone/>
              <a:defRPr sz="800" b="0">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8" name="Text Placeholder 4">
            <a:extLst>
              <a:ext uri="{FF2B5EF4-FFF2-40B4-BE49-F238E27FC236}">
                <a16:creationId xmlns:a16="http://schemas.microsoft.com/office/drawing/2014/main" id="{1047EE97-423B-6F4D-8CEF-443AD4492F6B}"/>
              </a:ext>
            </a:extLst>
          </p:cNvPr>
          <p:cNvSpPr>
            <a:spLocks noGrp="1"/>
          </p:cNvSpPr>
          <p:nvPr>
            <p:ph type="body" sz="quarter" idx="40"/>
          </p:nvPr>
        </p:nvSpPr>
        <p:spPr>
          <a:xfrm>
            <a:off x="7117554" y="1394175"/>
            <a:ext cx="1270864" cy="233410"/>
          </a:xfrm>
          <a:prstGeom prst="rect">
            <a:avLst/>
          </a:prstGeom>
        </p:spPr>
        <p:txBody>
          <a:bodyPr/>
          <a:lstStyle>
            <a:lvl1pPr marL="0" indent="0" algn="l">
              <a:buNone/>
              <a:defRPr sz="1000" b="1">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9" name="Text Placeholder 4">
            <a:extLst>
              <a:ext uri="{FF2B5EF4-FFF2-40B4-BE49-F238E27FC236}">
                <a16:creationId xmlns:a16="http://schemas.microsoft.com/office/drawing/2014/main" id="{F7258569-4888-0240-8682-C8BFDF0863D4}"/>
              </a:ext>
            </a:extLst>
          </p:cNvPr>
          <p:cNvSpPr>
            <a:spLocks noGrp="1"/>
          </p:cNvSpPr>
          <p:nvPr>
            <p:ph type="body" sz="quarter" idx="41"/>
          </p:nvPr>
        </p:nvSpPr>
        <p:spPr>
          <a:xfrm>
            <a:off x="7120661" y="1650936"/>
            <a:ext cx="1270864" cy="380760"/>
          </a:xfrm>
          <a:prstGeom prst="rect">
            <a:avLst/>
          </a:prstGeom>
        </p:spPr>
        <p:txBody>
          <a:bodyPr/>
          <a:lstStyle>
            <a:lvl1pPr marL="0" indent="0" algn="l">
              <a:buNone/>
              <a:defRPr sz="800" b="0">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6" name="Text Placeholder 4">
            <a:extLst>
              <a:ext uri="{FF2B5EF4-FFF2-40B4-BE49-F238E27FC236}">
                <a16:creationId xmlns:a16="http://schemas.microsoft.com/office/drawing/2014/main" id="{79793958-74AD-D840-93C2-A327AAB0492C}"/>
              </a:ext>
            </a:extLst>
          </p:cNvPr>
          <p:cNvSpPr>
            <a:spLocks noGrp="1"/>
          </p:cNvSpPr>
          <p:nvPr>
            <p:ph type="body" sz="quarter" idx="15" hasCustomPrompt="1"/>
          </p:nvPr>
        </p:nvSpPr>
        <p:spPr>
          <a:xfrm>
            <a:off x="371476" y="848342"/>
            <a:ext cx="3510487" cy="324683"/>
          </a:xfrm>
          <a:prstGeom prst="rect">
            <a:avLst/>
          </a:prstGeom>
        </p:spPr>
        <p:txBody>
          <a:bodyPr/>
          <a:lstStyle>
            <a:lvl1pPr marL="0" indent="0">
              <a:buNone/>
              <a:defRPr sz="20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Tree>
    <p:extLst>
      <p:ext uri="{BB962C8B-B14F-4D97-AF65-F5344CB8AC3E}">
        <p14:creationId xmlns:p14="http://schemas.microsoft.com/office/powerpoint/2010/main" val="675646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Slide_06">
    <p:bg>
      <p:bgPr>
        <a:solidFill>
          <a:srgbClr val="00003A"/>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5422FA8-50A7-8B4E-A6D1-DAA13915412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pic>
        <p:nvPicPr>
          <p:cNvPr id="17" name="Picture 16">
            <a:extLst>
              <a:ext uri="{FF2B5EF4-FFF2-40B4-BE49-F238E27FC236}">
                <a16:creationId xmlns:a16="http://schemas.microsoft.com/office/drawing/2014/main" id="{9FD1623C-9119-AB4B-82BC-E3139AA6081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48124" y="-12706"/>
            <a:ext cx="9210609" cy="5157022"/>
          </a:xfrm>
          <a:prstGeom prst="rect">
            <a:avLst/>
          </a:prstGeom>
        </p:spPr>
      </p:pic>
      <p:pic>
        <p:nvPicPr>
          <p:cNvPr id="18" name="Picture 17">
            <a:extLst>
              <a:ext uri="{FF2B5EF4-FFF2-40B4-BE49-F238E27FC236}">
                <a16:creationId xmlns:a16="http://schemas.microsoft.com/office/drawing/2014/main" id="{81AD4C03-AA19-6748-BB23-BD3004802AF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130556" y="-12706"/>
            <a:ext cx="4797778" cy="5179160"/>
          </a:xfrm>
          <a:prstGeom prst="rect">
            <a:avLst/>
          </a:prstGeom>
        </p:spPr>
      </p:pic>
      <p:pic>
        <p:nvPicPr>
          <p:cNvPr id="20" name="Picture 19">
            <a:extLst>
              <a:ext uri="{FF2B5EF4-FFF2-40B4-BE49-F238E27FC236}">
                <a16:creationId xmlns:a16="http://schemas.microsoft.com/office/drawing/2014/main" id="{B9B325D0-F051-2240-A68C-8AD3D3E6249F}"/>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4463521" y="576868"/>
            <a:ext cx="1640602" cy="1148422"/>
          </a:xfrm>
          <a:prstGeom prst="rect">
            <a:avLst/>
          </a:prstGeom>
        </p:spPr>
      </p:pic>
      <p:sp>
        <p:nvSpPr>
          <p:cNvPr id="12" name="Text Placeholder 2">
            <a:extLst>
              <a:ext uri="{FF2B5EF4-FFF2-40B4-BE49-F238E27FC236}">
                <a16:creationId xmlns:a16="http://schemas.microsoft.com/office/drawing/2014/main" id="{7E5580AD-1A02-124E-96B8-25F7A382A7BC}"/>
              </a:ext>
            </a:extLst>
          </p:cNvPr>
          <p:cNvSpPr>
            <a:spLocks noGrp="1"/>
          </p:cNvSpPr>
          <p:nvPr>
            <p:ph type="body" sz="quarter" idx="10"/>
          </p:nvPr>
        </p:nvSpPr>
        <p:spPr>
          <a:xfrm>
            <a:off x="568561" y="2138364"/>
            <a:ext cx="4971002" cy="433387"/>
          </a:xfrm>
          <a:prstGeom prst="rect">
            <a:avLst/>
          </a:prstGeom>
        </p:spPr>
        <p:txBody>
          <a:bodyPr/>
          <a:lstStyle>
            <a:lvl1pPr marL="0" indent="0">
              <a:buNone/>
              <a:defRPr sz="2700" b="1" i="0">
                <a:solidFill>
                  <a:schemeClr val="bg1"/>
                </a:solidFill>
                <a:latin typeface="Arial" panose="020B0604020202020204" pitchFamily="34" charset="0"/>
                <a:cs typeface="Arial" panose="020B0604020202020204" pitchFamily="34" charset="0"/>
              </a:defRPr>
            </a:lvl1pPr>
          </a:lstStyle>
          <a:p>
            <a:pPr lvl="0"/>
            <a:r>
              <a:rPr lang="en-GB"/>
              <a:t>Click to edit Master text styles</a:t>
            </a:r>
          </a:p>
        </p:txBody>
      </p:sp>
      <p:sp>
        <p:nvSpPr>
          <p:cNvPr id="13" name="Text Placeholder 2">
            <a:extLst>
              <a:ext uri="{FF2B5EF4-FFF2-40B4-BE49-F238E27FC236}">
                <a16:creationId xmlns:a16="http://schemas.microsoft.com/office/drawing/2014/main" id="{0780593A-C868-6E4E-9057-4C1C49723D9F}"/>
              </a:ext>
            </a:extLst>
          </p:cNvPr>
          <p:cNvSpPr>
            <a:spLocks noGrp="1"/>
          </p:cNvSpPr>
          <p:nvPr>
            <p:ph type="body" sz="quarter" idx="11"/>
          </p:nvPr>
        </p:nvSpPr>
        <p:spPr>
          <a:xfrm>
            <a:off x="568561" y="2663067"/>
            <a:ext cx="4971001" cy="324683"/>
          </a:xfrm>
          <a:prstGeom prst="rect">
            <a:avLst/>
          </a:prstGeom>
        </p:spPr>
        <p:txBody>
          <a:bodyPr/>
          <a:lstStyle>
            <a:lvl1pPr marL="0" indent="0">
              <a:buNone/>
              <a:defRPr sz="1350" b="0" i="0">
                <a:solidFill>
                  <a:srgbClr val="0DFFB9"/>
                </a:solidFill>
                <a:latin typeface="Arial" panose="020B0604020202020204" pitchFamily="34" charset="0"/>
                <a:cs typeface="Arial" panose="020B0604020202020204" pitchFamily="34" charset="0"/>
              </a:defRPr>
            </a:lvl1pPr>
          </a:lstStyle>
          <a:p>
            <a:pPr lvl="0"/>
            <a:r>
              <a:rPr lang="en-GB"/>
              <a:t>Click to edit Master text styles</a:t>
            </a:r>
          </a:p>
        </p:txBody>
      </p:sp>
      <p:pic>
        <p:nvPicPr>
          <p:cNvPr id="2" name="Graphic 1">
            <a:extLst>
              <a:ext uri="{FF2B5EF4-FFF2-40B4-BE49-F238E27FC236}">
                <a16:creationId xmlns:a16="http://schemas.microsoft.com/office/drawing/2014/main" id="{55DA328F-CB11-0137-3C2B-47B866154180}"/>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15666" y="274842"/>
            <a:ext cx="1618293" cy="279368"/>
          </a:xfrm>
          <a:prstGeom prst="rect">
            <a:avLst/>
          </a:prstGeom>
        </p:spPr>
      </p:pic>
      <p:sp>
        <p:nvSpPr>
          <p:cNvPr id="3" name="Text Placeholder 3">
            <a:extLst>
              <a:ext uri="{FF2B5EF4-FFF2-40B4-BE49-F238E27FC236}">
                <a16:creationId xmlns:a16="http://schemas.microsoft.com/office/drawing/2014/main" id="{BA7D0104-03ED-C656-3FEE-F539D41794F2}"/>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4" name="Picture 3">
            <a:extLst>
              <a:ext uri="{FF2B5EF4-FFF2-40B4-BE49-F238E27FC236}">
                <a16:creationId xmlns:a16="http://schemas.microsoft.com/office/drawing/2014/main" id="{C3408989-3765-084C-AE33-F443C4B5A64C}"/>
              </a:ext>
            </a:extLst>
          </p:cNvPr>
          <p:cNvPicPr>
            <a:picLocks noChangeAspect="1"/>
          </p:cNvPicPr>
          <p:nvPr userDrawn="1"/>
        </p:nvPicPr>
        <p:blipFill>
          <a:blip r:embed="rId8"/>
          <a:stretch>
            <a:fillRect/>
          </a:stretch>
        </p:blipFill>
        <p:spPr>
          <a:xfrm>
            <a:off x="8257087" y="171339"/>
            <a:ext cx="437048" cy="243187"/>
          </a:xfrm>
          <a:prstGeom prst="rect">
            <a:avLst/>
          </a:prstGeom>
        </p:spPr>
      </p:pic>
    </p:spTree>
    <p:extLst>
      <p:ext uri="{BB962C8B-B14F-4D97-AF65-F5344CB8AC3E}">
        <p14:creationId xmlns:p14="http://schemas.microsoft.com/office/powerpoint/2010/main" val="38866194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Icon">
    <p:bg>
      <p:bgPr>
        <a:solidFill>
          <a:srgbClr val="00003A"/>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3595979-A2ED-2C99-C67A-4948DEF05F50}"/>
              </a:ext>
            </a:extLst>
          </p:cNvPr>
          <p:cNvSpPr>
            <a:spLocks noGrp="1"/>
          </p:cNvSpPr>
          <p:nvPr>
            <p:ph type="body" sz="quarter" idx="10" hasCustomPrompt="1"/>
          </p:nvPr>
        </p:nvSpPr>
        <p:spPr>
          <a:xfrm>
            <a:off x="1841792" y="3348464"/>
            <a:ext cx="5342432" cy="1066222"/>
          </a:xfrm>
          <a:prstGeom prst="rect">
            <a:avLst/>
          </a:prstGeom>
        </p:spPr>
        <p:txBody>
          <a:bodyPr/>
          <a:lstStyle>
            <a:lvl1pPr marL="0" indent="0" algn="ctr">
              <a:buNone/>
              <a:defRPr sz="16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marL="0" marR="0" lvl="0" indent="0" algn="ctr" defTabSz="342892" rtl="0" eaLnBrk="1" fontAlgn="auto" latinLnBrk="0" hangingPunct="1">
              <a:lnSpc>
                <a:spcPct val="90000"/>
              </a:lnSpc>
              <a:spcBef>
                <a:spcPts val="375"/>
              </a:spcBef>
              <a:spcAft>
                <a:spcPts val="0"/>
              </a:spcAft>
              <a:buClrTx/>
              <a:buSzTx/>
              <a:buFont typeface="Arial" panose="020B0604020202020204" pitchFamily="34" charset="0"/>
              <a:buNone/>
              <a:tabLst/>
              <a:defRPr/>
            </a:pPr>
            <a:r>
              <a:rPr lang="en-GB"/>
              <a:t>“One thing BMW &amp; Critical </a:t>
            </a:r>
            <a:r>
              <a:rPr lang="en-GB" err="1"/>
              <a:t>TechWorks</a:t>
            </a:r>
            <a:r>
              <a:rPr lang="en-GB"/>
              <a:t> have definitely in common is the mission “Our Tech Works!”</a:t>
            </a:r>
            <a:br>
              <a:rPr lang="en-GB"/>
            </a:br>
            <a:r>
              <a:rPr lang="en-GB"/>
              <a:t>While we do some things quite similar to BMW we do some things quite different”</a:t>
            </a:r>
          </a:p>
          <a:p>
            <a:pPr lvl="0"/>
            <a:endParaRPr lang="en-GB"/>
          </a:p>
        </p:txBody>
      </p:sp>
      <p:sp>
        <p:nvSpPr>
          <p:cNvPr id="4" name="Media Placeholder 6">
            <a:extLst>
              <a:ext uri="{FF2B5EF4-FFF2-40B4-BE49-F238E27FC236}">
                <a16:creationId xmlns:a16="http://schemas.microsoft.com/office/drawing/2014/main" id="{3C973FD3-D79E-F1DF-D197-95E6BF9A3259}"/>
              </a:ext>
            </a:extLst>
          </p:cNvPr>
          <p:cNvSpPr>
            <a:spLocks noGrp="1"/>
          </p:cNvSpPr>
          <p:nvPr>
            <p:ph type="media" sz="quarter" idx="45"/>
          </p:nvPr>
        </p:nvSpPr>
        <p:spPr>
          <a:xfrm>
            <a:off x="3679528" y="1250164"/>
            <a:ext cx="1590997" cy="1590997"/>
          </a:xfrm>
          <a:prstGeom prst="ellipse">
            <a:avLst/>
          </a:prstGeom>
        </p:spPr>
        <p:txBody>
          <a:bodyPr/>
          <a:lstStyle>
            <a:lvl1pPr>
              <a:defRPr>
                <a:solidFill>
                  <a:schemeClr val="bg1"/>
                </a:solidFill>
              </a:defRPr>
            </a:lvl1pPr>
          </a:lstStyle>
          <a:p>
            <a:r>
              <a:rPr lang="en-GB"/>
              <a:t>Click icon to add media</a:t>
            </a:r>
            <a:endParaRPr lang="en-PT"/>
          </a:p>
        </p:txBody>
      </p:sp>
      <p:sp>
        <p:nvSpPr>
          <p:cNvPr id="6" name="Oval 5">
            <a:extLst>
              <a:ext uri="{FF2B5EF4-FFF2-40B4-BE49-F238E27FC236}">
                <a16:creationId xmlns:a16="http://schemas.microsoft.com/office/drawing/2014/main" id="{B717C750-6E01-FB7F-4D01-DE50FE0824F7}"/>
              </a:ext>
            </a:extLst>
          </p:cNvPr>
          <p:cNvSpPr/>
          <p:nvPr userDrawn="1"/>
        </p:nvSpPr>
        <p:spPr>
          <a:xfrm>
            <a:off x="3658826" y="1236000"/>
            <a:ext cx="1619596" cy="1619596"/>
          </a:xfrm>
          <a:prstGeom prst="ellipse">
            <a:avLst/>
          </a:prstGeom>
          <a:noFill/>
          <a:ln w="41275">
            <a:gradFill flip="none" rotWithShape="1">
              <a:gsLst>
                <a:gs pos="0">
                  <a:srgbClr val="C9FF83"/>
                </a:gs>
                <a:gs pos="100000">
                  <a:srgbClr val="0DFFB9"/>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30467286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Circle Graph">
    <p:bg>
      <p:bgPr>
        <a:solidFill>
          <a:srgbClr val="00003A"/>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1856D2EE-F43D-AA46-B07A-DB4CA781402D}"/>
              </a:ext>
            </a:extLst>
          </p:cNvPr>
          <p:cNvSpPr>
            <a:spLocks noGrp="1"/>
          </p:cNvSpPr>
          <p:nvPr>
            <p:ph type="body" sz="quarter" idx="11" hasCustomPrompt="1"/>
          </p:nvPr>
        </p:nvSpPr>
        <p:spPr>
          <a:xfrm>
            <a:off x="371476" y="1253917"/>
            <a:ext cx="3633788" cy="453182"/>
          </a:xfrm>
          <a:prstGeom prst="rect">
            <a:avLst/>
          </a:prstGeom>
        </p:spPr>
        <p:txBody>
          <a:bodyPr/>
          <a:lstStyle>
            <a:lvl1pPr marL="0" indent="0">
              <a:buNone/>
              <a:defRPr sz="12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Subtitle</a:t>
            </a:r>
          </a:p>
        </p:txBody>
      </p:sp>
      <p:sp>
        <p:nvSpPr>
          <p:cNvPr id="12" name="Text Placeholder 4">
            <a:extLst>
              <a:ext uri="{FF2B5EF4-FFF2-40B4-BE49-F238E27FC236}">
                <a16:creationId xmlns:a16="http://schemas.microsoft.com/office/drawing/2014/main" id="{34C45B77-B658-BE4F-A919-A68578EE2CBD}"/>
              </a:ext>
            </a:extLst>
          </p:cNvPr>
          <p:cNvSpPr>
            <a:spLocks noGrp="1"/>
          </p:cNvSpPr>
          <p:nvPr>
            <p:ph type="body" sz="quarter" idx="10" hasCustomPrompt="1"/>
          </p:nvPr>
        </p:nvSpPr>
        <p:spPr>
          <a:xfrm>
            <a:off x="371476" y="848342"/>
            <a:ext cx="3633788" cy="324683"/>
          </a:xfrm>
          <a:prstGeom prst="rect">
            <a:avLst/>
          </a:prstGeom>
        </p:spPr>
        <p:txBody>
          <a:bodyPr/>
          <a:lstStyle>
            <a:lvl1pPr marL="0" indent="0">
              <a:buNone/>
              <a:defRPr sz="20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16" name="TextBox 15">
            <a:extLst>
              <a:ext uri="{FF2B5EF4-FFF2-40B4-BE49-F238E27FC236}">
                <a16:creationId xmlns:a16="http://schemas.microsoft.com/office/drawing/2014/main" id="{CD8FED9F-9121-3049-9692-1C4EF05A8EB2}"/>
              </a:ext>
            </a:extLst>
          </p:cNvPr>
          <p:cNvSpPr txBox="1"/>
          <p:nvPr userDrawn="1"/>
        </p:nvSpPr>
        <p:spPr>
          <a:xfrm>
            <a:off x="4662884" y="3321456"/>
            <a:ext cx="1353420" cy="276999"/>
          </a:xfrm>
          <a:prstGeom prst="rect">
            <a:avLst/>
          </a:prstGeom>
          <a:noFill/>
        </p:spPr>
        <p:txBody>
          <a:bodyPr wrap="square" rtlCol="0">
            <a:spAutoFit/>
          </a:bodyPr>
          <a:lstStyle/>
          <a:p>
            <a:pPr algn="ctr"/>
            <a:r>
              <a:rPr lang="en-US" sz="1200" b="1">
                <a:solidFill>
                  <a:schemeClr val="tx1">
                    <a:lumMod val="75000"/>
                    <a:lumOff val="25000"/>
                  </a:schemeClr>
                </a:solidFill>
                <a:latin typeface="Lato" charset="0"/>
                <a:ea typeface="Lato" charset="0"/>
                <a:cs typeface="Lato" charset="0"/>
              </a:rPr>
              <a:t>Mobile App</a:t>
            </a:r>
          </a:p>
        </p:txBody>
      </p:sp>
      <p:sp>
        <p:nvSpPr>
          <p:cNvPr id="25" name="Text Placeholder 4">
            <a:extLst>
              <a:ext uri="{FF2B5EF4-FFF2-40B4-BE49-F238E27FC236}">
                <a16:creationId xmlns:a16="http://schemas.microsoft.com/office/drawing/2014/main" id="{948470CE-F0A3-C649-8320-28AEDECCBF47}"/>
              </a:ext>
            </a:extLst>
          </p:cNvPr>
          <p:cNvSpPr>
            <a:spLocks noGrp="1"/>
          </p:cNvSpPr>
          <p:nvPr>
            <p:ph type="body" sz="quarter" idx="12" hasCustomPrompt="1"/>
          </p:nvPr>
        </p:nvSpPr>
        <p:spPr>
          <a:xfrm>
            <a:off x="1752271" y="2395961"/>
            <a:ext cx="554136" cy="342540"/>
          </a:xfrm>
          <a:prstGeom prst="rect">
            <a:avLst/>
          </a:prstGeom>
        </p:spPr>
        <p:txBody>
          <a:bodyPr/>
          <a:lstStyle>
            <a:lvl1pPr marL="0" indent="0" algn="ctr">
              <a:buNone/>
              <a:defRPr sz="18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a:t>
            </a:r>
          </a:p>
        </p:txBody>
      </p:sp>
      <p:sp>
        <p:nvSpPr>
          <p:cNvPr id="26" name="Text Placeholder 4">
            <a:extLst>
              <a:ext uri="{FF2B5EF4-FFF2-40B4-BE49-F238E27FC236}">
                <a16:creationId xmlns:a16="http://schemas.microsoft.com/office/drawing/2014/main" id="{EFC49369-4504-3545-820A-1760A06803E1}"/>
              </a:ext>
            </a:extLst>
          </p:cNvPr>
          <p:cNvSpPr>
            <a:spLocks noGrp="1"/>
          </p:cNvSpPr>
          <p:nvPr>
            <p:ph type="body" sz="quarter" idx="13" hasCustomPrompt="1"/>
          </p:nvPr>
        </p:nvSpPr>
        <p:spPr>
          <a:xfrm>
            <a:off x="3374593" y="2395961"/>
            <a:ext cx="554136" cy="342540"/>
          </a:xfrm>
          <a:prstGeom prst="rect">
            <a:avLst/>
          </a:prstGeom>
        </p:spPr>
        <p:txBody>
          <a:bodyPr/>
          <a:lstStyle>
            <a:lvl1pPr marL="0" indent="0" algn="ctr">
              <a:buNone/>
              <a:defRPr sz="18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a:t>
            </a:r>
          </a:p>
        </p:txBody>
      </p:sp>
      <p:sp>
        <p:nvSpPr>
          <p:cNvPr id="27" name="Text Placeholder 4">
            <a:extLst>
              <a:ext uri="{FF2B5EF4-FFF2-40B4-BE49-F238E27FC236}">
                <a16:creationId xmlns:a16="http://schemas.microsoft.com/office/drawing/2014/main" id="{9EAD5392-BD49-3740-83FF-A4AB95E1BEFA}"/>
              </a:ext>
            </a:extLst>
          </p:cNvPr>
          <p:cNvSpPr>
            <a:spLocks noGrp="1"/>
          </p:cNvSpPr>
          <p:nvPr>
            <p:ph type="body" sz="quarter" idx="14" hasCustomPrompt="1"/>
          </p:nvPr>
        </p:nvSpPr>
        <p:spPr>
          <a:xfrm>
            <a:off x="5065742" y="2395961"/>
            <a:ext cx="554136" cy="342540"/>
          </a:xfrm>
          <a:prstGeom prst="rect">
            <a:avLst/>
          </a:prstGeom>
        </p:spPr>
        <p:txBody>
          <a:bodyPr/>
          <a:lstStyle>
            <a:lvl1pPr marL="0" indent="0" algn="ctr">
              <a:buNone/>
              <a:defRPr sz="18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a:t>
            </a:r>
          </a:p>
        </p:txBody>
      </p:sp>
      <p:sp>
        <p:nvSpPr>
          <p:cNvPr id="28" name="Text Placeholder 4">
            <a:extLst>
              <a:ext uri="{FF2B5EF4-FFF2-40B4-BE49-F238E27FC236}">
                <a16:creationId xmlns:a16="http://schemas.microsoft.com/office/drawing/2014/main" id="{1B3BF7C4-B81C-D54F-BAFB-AF019D50BB31}"/>
              </a:ext>
            </a:extLst>
          </p:cNvPr>
          <p:cNvSpPr>
            <a:spLocks noGrp="1"/>
          </p:cNvSpPr>
          <p:nvPr>
            <p:ph type="body" sz="quarter" idx="15" hasCustomPrompt="1"/>
          </p:nvPr>
        </p:nvSpPr>
        <p:spPr>
          <a:xfrm>
            <a:off x="6688064" y="2395961"/>
            <a:ext cx="554136" cy="342540"/>
          </a:xfrm>
          <a:prstGeom prst="rect">
            <a:avLst/>
          </a:prstGeom>
        </p:spPr>
        <p:txBody>
          <a:bodyPr/>
          <a:lstStyle>
            <a:lvl1pPr marL="0" indent="0" algn="ctr">
              <a:buNone/>
              <a:defRPr sz="18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a:t>
            </a:r>
          </a:p>
        </p:txBody>
      </p:sp>
      <p:sp>
        <p:nvSpPr>
          <p:cNvPr id="30" name="Text Placeholder 4">
            <a:extLst>
              <a:ext uri="{FF2B5EF4-FFF2-40B4-BE49-F238E27FC236}">
                <a16:creationId xmlns:a16="http://schemas.microsoft.com/office/drawing/2014/main" id="{0B0B71CE-090D-8245-9931-FC9D9B0A7002}"/>
              </a:ext>
            </a:extLst>
          </p:cNvPr>
          <p:cNvSpPr>
            <a:spLocks noGrp="1"/>
          </p:cNvSpPr>
          <p:nvPr>
            <p:ph type="body" sz="quarter" idx="16"/>
          </p:nvPr>
        </p:nvSpPr>
        <p:spPr>
          <a:xfrm>
            <a:off x="1487600" y="3342606"/>
            <a:ext cx="1038552" cy="262565"/>
          </a:xfrm>
          <a:prstGeom prst="rect">
            <a:avLst/>
          </a:prstGeom>
        </p:spPr>
        <p:txBody>
          <a:bodyPr/>
          <a:lstStyle>
            <a:lvl1pPr marL="0" indent="0" algn="ctr">
              <a:buNone/>
              <a:defRPr sz="10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2" name="Text Placeholder 4">
            <a:extLst>
              <a:ext uri="{FF2B5EF4-FFF2-40B4-BE49-F238E27FC236}">
                <a16:creationId xmlns:a16="http://schemas.microsoft.com/office/drawing/2014/main" id="{019E3041-FEF8-BA49-99C8-F0EA03F2948A}"/>
              </a:ext>
            </a:extLst>
          </p:cNvPr>
          <p:cNvSpPr>
            <a:spLocks noGrp="1"/>
          </p:cNvSpPr>
          <p:nvPr>
            <p:ph type="body" sz="quarter" idx="17"/>
          </p:nvPr>
        </p:nvSpPr>
        <p:spPr>
          <a:xfrm>
            <a:off x="3142002" y="3342606"/>
            <a:ext cx="1038552" cy="262565"/>
          </a:xfrm>
          <a:prstGeom prst="rect">
            <a:avLst/>
          </a:prstGeom>
        </p:spPr>
        <p:txBody>
          <a:bodyPr/>
          <a:lstStyle>
            <a:lvl1pPr marL="0" indent="0" algn="ctr">
              <a:buNone/>
              <a:defRPr sz="10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3" name="Text Placeholder 4">
            <a:extLst>
              <a:ext uri="{FF2B5EF4-FFF2-40B4-BE49-F238E27FC236}">
                <a16:creationId xmlns:a16="http://schemas.microsoft.com/office/drawing/2014/main" id="{1650DA42-8970-DA42-B6BC-D6B0127C363B}"/>
              </a:ext>
            </a:extLst>
          </p:cNvPr>
          <p:cNvSpPr>
            <a:spLocks noGrp="1"/>
          </p:cNvSpPr>
          <p:nvPr>
            <p:ph type="body" sz="quarter" idx="18"/>
          </p:nvPr>
        </p:nvSpPr>
        <p:spPr>
          <a:xfrm>
            <a:off x="4810903" y="3342606"/>
            <a:ext cx="1038552" cy="262565"/>
          </a:xfrm>
          <a:prstGeom prst="rect">
            <a:avLst/>
          </a:prstGeom>
        </p:spPr>
        <p:txBody>
          <a:bodyPr/>
          <a:lstStyle>
            <a:lvl1pPr marL="0" indent="0" algn="ctr">
              <a:buNone/>
              <a:defRPr sz="10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4" name="Text Placeholder 4">
            <a:extLst>
              <a:ext uri="{FF2B5EF4-FFF2-40B4-BE49-F238E27FC236}">
                <a16:creationId xmlns:a16="http://schemas.microsoft.com/office/drawing/2014/main" id="{6D6D2126-E93E-5440-B9B0-974C8BE6AA3A}"/>
              </a:ext>
            </a:extLst>
          </p:cNvPr>
          <p:cNvSpPr>
            <a:spLocks noGrp="1"/>
          </p:cNvSpPr>
          <p:nvPr>
            <p:ph type="body" sz="quarter" idx="19"/>
          </p:nvPr>
        </p:nvSpPr>
        <p:spPr>
          <a:xfrm>
            <a:off x="6465305" y="3342606"/>
            <a:ext cx="1038552" cy="262565"/>
          </a:xfrm>
          <a:prstGeom prst="rect">
            <a:avLst/>
          </a:prstGeom>
        </p:spPr>
        <p:txBody>
          <a:bodyPr/>
          <a:lstStyle>
            <a:lvl1pPr marL="0" indent="0" algn="ctr">
              <a:buNone/>
              <a:defRPr sz="10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6" name="Text Placeholder 4">
            <a:extLst>
              <a:ext uri="{FF2B5EF4-FFF2-40B4-BE49-F238E27FC236}">
                <a16:creationId xmlns:a16="http://schemas.microsoft.com/office/drawing/2014/main" id="{F4EB87DC-653C-284C-BD45-67033D6752FB}"/>
              </a:ext>
            </a:extLst>
          </p:cNvPr>
          <p:cNvSpPr>
            <a:spLocks noGrp="1"/>
          </p:cNvSpPr>
          <p:nvPr>
            <p:ph type="body" sz="quarter" idx="20"/>
          </p:nvPr>
        </p:nvSpPr>
        <p:spPr>
          <a:xfrm>
            <a:off x="1303335" y="3685770"/>
            <a:ext cx="1452007" cy="609388"/>
          </a:xfrm>
          <a:prstGeom prst="rect">
            <a:avLst/>
          </a:prstGeom>
        </p:spPr>
        <p:txBody>
          <a:bodyPr/>
          <a:lstStyle>
            <a:lvl1pPr marL="0" indent="0" algn="ctr">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7" name="Text Placeholder 4">
            <a:extLst>
              <a:ext uri="{FF2B5EF4-FFF2-40B4-BE49-F238E27FC236}">
                <a16:creationId xmlns:a16="http://schemas.microsoft.com/office/drawing/2014/main" id="{67E5E724-D1C0-C946-B256-A05C3F718041}"/>
              </a:ext>
            </a:extLst>
          </p:cNvPr>
          <p:cNvSpPr>
            <a:spLocks noGrp="1"/>
          </p:cNvSpPr>
          <p:nvPr>
            <p:ph type="body" sz="quarter" idx="21"/>
          </p:nvPr>
        </p:nvSpPr>
        <p:spPr>
          <a:xfrm>
            <a:off x="2925657" y="3685770"/>
            <a:ext cx="1452007" cy="609388"/>
          </a:xfrm>
          <a:prstGeom prst="rect">
            <a:avLst/>
          </a:prstGeom>
        </p:spPr>
        <p:txBody>
          <a:bodyPr/>
          <a:lstStyle>
            <a:lvl1pPr marL="0" indent="0" algn="ctr">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8" name="Text Placeholder 4">
            <a:extLst>
              <a:ext uri="{FF2B5EF4-FFF2-40B4-BE49-F238E27FC236}">
                <a16:creationId xmlns:a16="http://schemas.microsoft.com/office/drawing/2014/main" id="{03D214F9-749E-5B47-B883-B29D17AADDE3}"/>
              </a:ext>
            </a:extLst>
          </p:cNvPr>
          <p:cNvSpPr>
            <a:spLocks noGrp="1"/>
          </p:cNvSpPr>
          <p:nvPr>
            <p:ph type="body" sz="quarter" idx="22"/>
          </p:nvPr>
        </p:nvSpPr>
        <p:spPr>
          <a:xfrm>
            <a:off x="4613590" y="3685770"/>
            <a:ext cx="1452007" cy="609388"/>
          </a:xfrm>
          <a:prstGeom prst="rect">
            <a:avLst/>
          </a:prstGeom>
        </p:spPr>
        <p:txBody>
          <a:bodyPr/>
          <a:lstStyle>
            <a:lvl1pPr marL="0" indent="0" algn="ctr">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39" name="Text Placeholder 4">
            <a:extLst>
              <a:ext uri="{FF2B5EF4-FFF2-40B4-BE49-F238E27FC236}">
                <a16:creationId xmlns:a16="http://schemas.microsoft.com/office/drawing/2014/main" id="{48399205-1B6E-9B4F-9C37-03F1882642CA}"/>
              </a:ext>
            </a:extLst>
          </p:cNvPr>
          <p:cNvSpPr>
            <a:spLocks noGrp="1"/>
          </p:cNvSpPr>
          <p:nvPr>
            <p:ph type="body" sz="quarter" idx="23"/>
          </p:nvPr>
        </p:nvSpPr>
        <p:spPr>
          <a:xfrm>
            <a:off x="6239128" y="3685770"/>
            <a:ext cx="1452007" cy="609388"/>
          </a:xfrm>
          <a:prstGeom prst="rect">
            <a:avLst/>
          </a:prstGeom>
        </p:spPr>
        <p:txBody>
          <a:bodyPr/>
          <a:lstStyle>
            <a:lvl1pPr marL="0" indent="0" algn="ctr">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Tree>
    <p:extLst>
      <p:ext uri="{BB962C8B-B14F-4D97-AF65-F5344CB8AC3E}">
        <p14:creationId xmlns:p14="http://schemas.microsoft.com/office/powerpoint/2010/main" val="85828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up)">
                                      <p:cBhvr>
                                        <p:cTn id="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alf Image half text Graph">
    <p:bg>
      <p:bgPr>
        <a:solidFill>
          <a:srgbClr val="00003A"/>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2590046D-391C-FC45-8505-00679A159AE4}"/>
              </a:ext>
            </a:extLst>
          </p:cNvPr>
          <p:cNvSpPr>
            <a:spLocks noGrp="1"/>
          </p:cNvSpPr>
          <p:nvPr>
            <p:ph type="body" sz="quarter" idx="15" hasCustomPrompt="1"/>
          </p:nvPr>
        </p:nvSpPr>
        <p:spPr>
          <a:xfrm>
            <a:off x="5009736" y="848342"/>
            <a:ext cx="3510487" cy="473511"/>
          </a:xfrm>
          <a:prstGeom prst="rect">
            <a:avLst/>
          </a:prstGeom>
        </p:spPr>
        <p:txBody>
          <a:bodyPr/>
          <a:lstStyle>
            <a:lvl1pPr marL="0" indent="0">
              <a:buNone/>
              <a:defRPr sz="28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20" name="Text Placeholder 4">
            <a:extLst>
              <a:ext uri="{FF2B5EF4-FFF2-40B4-BE49-F238E27FC236}">
                <a16:creationId xmlns:a16="http://schemas.microsoft.com/office/drawing/2014/main" id="{85943413-1FC5-0949-ADBA-5D06C696D356}"/>
              </a:ext>
            </a:extLst>
          </p:cNvPr>
          <p:cNvSpPr>
            <a:spLocks noGrp="1"/>
          </p:cNvSpPr>
          <p:nvPr>
            <p:ph type="body" sz="quarter" idx="10"/>
          </p:nvPr>
        </p:nvSpPr>
        <p:spPr>
          <a:xfrm>
            <a:off x="5009735" y="1510456"/>
            <a:ext cx="3510487" cy="243339"/>
          </a:xfrm>
          <a:prstGeom prst="rect">
            <a:avLst/>
          </a:prstGeom>
        </p:spPr>
        <p:txBody>
          <a:bodyPr/>
          <a:lstStyle>
            <a:lvl1pPr marL="0" indent="0">
              <a:buNone/>
              <a:defRPr sz="1100" b="1">
                <a:solidFill>
                  <a:srgbClr val="29E7D6"/>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1" name="Text Placeholder 4">
            <a:extLst>
              <a:ext uri="{FF2B5EF4-FFF2-40B4-BE49-F238E27FC236}">
                <a16:creationId xmlns:a16="http://schemas.microsoft.com/office/drawing/2014/main" id="{CF06A410-5334-7649-A29B-CDFF5F2EF10C}"/>
              </a:ext>
            </a:extLst>
          </p:cNvPr>
          <p:cNvSpPr>
            <a:spLocks noGrp="1"/>
          </p:cNvSpPr>
          <p:nvPr>
            <p:ph type="body" sz="quarter" idx="13"/>
          </p:nvPr>
        </p:nvSpPr>
        <p:spPr>
          <a:xfrm>
            <a:off x="5009735" y="1812010"/>
            <a:ext cx="3510487" cy="1577696"/>
          </a:xfrm>
          <a:prstGeom prst="rect">
            <a:avLst/>
          </a:prstGeom>
        </p:spPr>
        <p:txBody>
          <a:bodyPr/>
          <a:lstStyle>
            <a:lvl1pPr marL="0" indent="0">
              <a:buNone/>
              <a:defRPr sz="11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Tree>
    <p:extLst>
      <p:ext uri="{BB962C8B-B14F-4D97-AF65-F5344CB8AC3E}">
        <p14:creationId xmlns:p14="http://schemas.microsoft.com/office/powerpoint/2010/main" val="21024260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arge Text 2 Image">
    <p:bg>
      <p:bgPr>
        <a:solidFill>
          <a:srgbClr val="00003A"/>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7692002-EC3A-5149-9B02-21123D004964}"/>
              </a:ext>
            </a:extLst>
          </p:cNvPr>
          <p:cNvSpPr>
            <a:spLocks noGrp="1"/>
          </p:cNvSpPr>
          <p:nvPr>
            <p:ph type="pic" sz="quarter" idx="14"/>
          </p:nvPr>
        </p:nvSpPr>
        <p:spPr>
          <a:xfrm>
            <a:off x="2850101" y="-3729"/>
            <a:ext cx="6292645" cy="5136161"/>
          </a:xfrm>
          <a:prstGeom prst="rect">
            <a:avLst/>
          </a:prstGeom>
        </p:spPr>
        <p:txBody>
          <a:bodyPr/>
          <a:lstStyle>
            <a:lvl1pPr marL="0" indent="0">
              <a:buNone/>
              <a:defRPr>
                <a:solidFill>
                  <a:schemeClr val="bg1"/>
                </a:solidFill>
              </a:defRPr>
            </a:lvl1pPr>
          </a:lstStyle>
          <a:p>
            <a:r>
              <a:rPr lang="en-GB"/>
              <a:t>Click icon to add picture</a:t>
            </a:r>
          </a:p>
        </p:txBody>
      </p:sp>
      <p:sp>
        <p:nvSpPr>
          <p:cNvPr id="32" name="Text Placeholder 4">
            <a:extLst>
              <a:ext uri="{FF2B5EF4-FFF2-40B4-BE49-F238E27FC236}">
                <a16:creationId xmlns:a16="http://schemas.microsoft.com/office/drawing/2014/main" id="{1F6FA609-F4FC-B94D-A54D-6011636C536C}"/>
              </a:ext>
            </a:extLst>
          </p:cNvPr>
          <p:cNvSpPr>
            <a:spLocks noGrp="1"/>
          </p:cNvSpPr>
          <p:nvPr>
            <p:ph type="body" sz="quarter" idx="10" hasCustomPrompt="1"/>
          </p:nvPr>
        </p:nvSpPr>
        <p:spPr>
          <a:xfrm>
            <a:off x="4570913" y="1047116"/>
            <a:ext cx="2762112" cy="3217312"/>
          </a:xfrm>
          <a:prstGeom prst="rect">
            <a:avLst/>
          </a:prstGeom>
        </p:spPr>
        <p:txBody>
          <a:bodyPr/>
          <a:lstStyle>
            <a:lvl1pPr marL="0" indent="0" algn="l">
              <a:buNone/>
              <a:defRPr sz="2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“One thing BMW &amp; Critical </a:t>
            </a:r>
            <a:r>
              <a:rPr lang="en-GB" err="1"/>
              <a:t>TechWorks</a:t>
            </a:r>
            <a:r>
              <a:rPr lang="en-GB"/>
              <a:t> have definitely in common is the mission”</a:t>
            </a:r>
          </a:p>
        </p:txBody>
      </p:sp>
      <p:sp>
        <p:nvSpPr>
          <p:cNvPr id="12" name="Picture Placeholder 9">
            <a:extLst>
              <a:ext uri="{FF2B5EF4-FFF2-40B4-BE49-F238E27FC236}">
                <a16:creationId xmlns:a16="http://schemas.microsoft.com/office/drawing/2014/main" id="{3C6C44BD-F4B0-6548-93B1-FDD8DE79638E}"/>
              </a:ext>
            </a:extLst>
          </p:cNvPr>
          <p:cNvSpPr>
            <a:spLocks noGrp="1"/>
          </p:cNvSpPr>
          <p:nvPr>
            <p:ph type="pic" sz="quarter" idx="15"/>
          </p:nvPr>
        </p:nvSpPr>
        <p:spPr>
          <a:xfrm>
            <a:off x="1861722" y="1047116"/>
            <a:ext cx="2354723" cy="3258768"/>
          </a:xfrm>
          <a:prstGeom prst="rect">
            <a:avLst/>
          </a:prstGeom>
        </p:spPr>
        <p:txBody>
          <a:bodyPr/>
          <a:lstStyle>
            <a:lvl1pPr marL="0" indent="0">
              <a:buNone/>
              <a:defRPr>
                <a:solidFill>
                  <a:schemeClr val="bg1"/>
                </a:solidFill>
              </a:defRPr>
            </a:lvl1pPr>
          </a:lstStyle>
          <a:p>
            <a:r>
              <a:rPr lang="en-GB"/>
              <a:t>Click icon to add picture</a:t>
            </a:r>
          </a:p>
        </p:txBody>
      </p:sp>
    </p:spTree>
    <p:extLst>
      <p:ext uri="{BB962C8B-B14F-4D97-AF65-F5344CB8AC3E}">
        <p14:creationId xmlns:p14="http://schemas.microsoft.com/office/powerpoint/2010/main" val="10858759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 Right image">
    <p:bg>
      <p:bgPr>
        <a:solidFill>
          <a:srgbClr val="00003A"/>
        </a:solidFill>
        <a:effectLst/>
      </p:bgPr>
    </p:bg>
    <p:spTree>
      <p:nvGrpSpPr>
        <p:cNvPr id="1" name=""/>
        <p:cNvGrpSpPr/>
        <p:nvPr/>
      </p:nvGrpSpPr>
      <p:grpSpPr>
        <a:xfrm>
          <a:off x="0" y="0"/>
          <a:ext cx="0" cy="0"/>
          <a:chOff x="0" y="0"/>
          <a:chExt cx="0" cy="0"/>
        </a:xfrm>
      </p:grpSpPr>
      <p:sp>
        <p:nvSpPr>
          <p:cNvPr id="11" name="Picture Placeholder 9">
            <a:extLst>
              <a:ext uri="{FF2B5EF4-FFF2-40B4-BE49-F238E27FC236}">
                <a16:creationId xmlns:a16="http://schemas.microsoft.com/office/drawing/2014/main" id="{1E7CF73D-8EF5-364E-9EEA-7F238DCAECB0}"/>
              </a:ext>
            </a:extLst>
          </p:cNvPr>
          <p:cNvSpPr>
            <a:spLocks noGrp="1"/>
          </p:cNvSpPr>
          <p:nvPr>
            <p:ph type="pic" sz="quarter" idx="14"/>
          </p:nvPr>
        </p:nvSpPr>
        <p:spPr>
          <a:xfrm>
            <a:off x="4641084" y="-3729"/>
            <a:ext cx="4501662" cy="5136161"/>
          </a:xfrm>
          <a:prstGeom prst="rect">
            <a:avLst/>
          </a:prstGeom>
        </p:spPr>
        <p:txBody>
          <a:bodyPr/>
          <a:lstStyle>
            <a:lvl1pPr marL="0" indent="0">
              <a:buNone/>
              <a:defRPr>
                <a:solidFill>
                  <a:schemeClr val="bg1"/>
                </a:solidFill>
              </a:defRPr>
            </a:lvl1pPr>
          </a:lstStyle>
          <a:p>
            <a:r>
              <a:rPr lang="en-GB"/>
              <a:t>Click icon to add picture</a:t>
            </a:r>
          </a:p>
        </p:txBody>
      </p:sp>
      <p:sp>
        <p:nvSpPr>
          <p:cNvPr id="10" name="Picture Placeholder 9">
            <a:extLst>
              <a:ext uri="{FF2B5EF4-FFF2-40B4-BE49-F238E27FC236}">
                <a16:creationId xmlns:a16="http://schemas.microsoft.com/office/drawing/2014/main" id="{A7D89D61-B4DC-B64A-A0F6-7311B6AD616D}"/>
              </a:ext>
            </a:extLst>
          </p:cNvPr>
          <p:cNvSpPr>
            <a:spLocks noGrp="1"/>
          </p:cNvSpPr>
          <p:nvPr>
            <p:ph type="pic" sz="quarter" idx="15"/>
          </p:nvPr>
        </p:nvSpPr>
        <p:spPr>
          <a:xfrm>
            <a:off x="1388891" y="1121905"/>
            <a:ext cx="1959428" cy="2444426"/>
          </a:xfrm>
          <a:prstGeom prst="rect">
            <a:avLst/>
          </a:prstGeom>
        </p:spPr>
        <p:txBody>
          <a:bodyPr/>
          <a:lstStyle>
            <a:lvl1pPr marL="0" indent="0">
              <a:buNone/>
              <a:defRPr>
                <a:solidFill>
                  <a:schemeClr val="bg1"/>
                </a:solidFill>
              </a:defRPr>
            </a:lvl1pPr>
          </a:lstStyle>
          <a:p>
            <a:r>
              <a:rPr lang="en-GB"/>
              <a:t>Click icon to add picture</a:t>
            </a:r>
          </a:p>
        </p:txBody>
      </p:sp>
      <p:sp>
        <p:nvSpPr>
          <p:cNvPr id="31" name="Text Placeholder 4">
            <a:extLst>
              <a:ext uri="{FF2B5EF4-FFF2-40B4-BE49-F238E27FC236}">
                <a16:creationId xmlns:a16="http://schemas.microsoft.com/office/drawing/2014/main" id="{D505AF23-661B-0A48-8B80-432E3FA821F9}"/>
              </a:ext>
            </a:extLst>
          </p:cNvPr>
          <p:cNvSpPr>
            <a:spLocks noGrp="1"/>
          </p:cNvSpPr>
          <p:nvPr>
            <p:ph type="body" sz="quarter" idx="10" hasCustomPrompt="1"/>
          </p:nvPr>
        </p:nvSpPr>
        <p:spPr>
          <a:xfrm>
            <a:off x="764586" y="3939761"/>
            <a:ext cx="3372206" cy="717111"/>
          </a:xfrm>
          <a:prstGeom prst="rect">
            <a:avLst/>
          </a:prstGeom>
        </p:spPr>
        <p:txBody>
          <a:bodyPr/>
          <a:lstStyle>
            <a:lvl1pPr marL="0" indent="0" algn="ctr">
              <a:buNone/>
              <a:defRPr sz="4800" b="0">
                <a:solidFill>
                  <a:srgbClr val="0DFFB9"/>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Process</a:t>
            </a:r>
          </a:p>
        </p:txBody>
      </p:sp>
    </p:spTree>
    <p:extLst>
      <p:ext uri="{BB962C8B-B14F-4D97-AF65-F5344CB8AC3E}">
        <p14:creationId xmlns:p14="http://schemas.microsoft.com/office/powerpoint/2010/main" val="22762030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Gradient">
    <p:bg>
      <p:bgPr>
        <a:solidFill>
          <a:srgbClr val="00003A"/>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A050B140-A86A-0049-8FE9-95FA57255E28}"/>
              </a:ext>
            </a:extLst>
          </p:cNvPr>
          <p:cNvSpPr/>
          <p:nvPr userDrawn="1"/>
        </p:nvSpPr>
        <p:spPr>
          <a:xfrm>
            <a:off x="402351" y="414526"/>
            <a:ext cx="2787580" cy="2787580"/>
          </a:xfrm>
          <a:prstGeom prst="ellipse">
            <a:avLst/>
          </a:prstGeom>
          <a:gradFill flip="none" rotWithShape="1">
            <a:gsLst>
              <a:gs pos="0">
                <a:srgbClr val="0DFFB9"/>
              </a:gs>
              <a:gs pos="71000">
                <a:srgbClr val="00003A"/>
              </a:gs>
              <a:gs pos="82000">
                <a:srgbClr val="00003A"/>
              </a:gs>
              <a:gs pos="100000">
                <a:srgbClr val="00003A"/>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7" name="Text Placeholder 4">
            <a:extLst>
              <a:ext uri="{FF2B5EF4-FFF2-40B4-BE49-F238E27FC236}">
                <a16:creationId xmlns:a16="http://schemas.microsoft.com/office/drawing/2014/main" id="{9192749D-1ABF-524B-9C40-814BC45EF8C7}"/>
              </a:ext>
            </a:extLst>
          </p:cNvPr>
          <p:cNvSpPr>
            <a:spLocks noGrp="1"/>
          </p:cNvSpPr>
          <p:nvPr>
            <p:ph type="body" sz="quarter" idx="10" hasCustomPrompt="1"/>
          </p:nvPr>
        </p:nvSpPr>
        <p:spPr>
          <a:xfrm>
            <a:off x="3310149" y="1763081"/>
            <a:ext cx="4642360" cy="1612957"/>
          </a:xfrm>
          <a:prstGeom prst="rect">
            <a:avLst/>
          </a:prstGeom>
        </p:spPr>
        <p:txBody>
          <a:bodyPr/>
          <a:lstStyle>
            <a:lvl1pPr marL="0" indent="0" algn="l">
              <a:buNone/>
              <a:defRPr sz="2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“One thing BMW &amp; Critical </a:t>
            </a:r>
            <a:r>
              <a:rPr lang="en-GB" err="1"/>
              <a:t>TechWorks</a:t>
            </a:r>
            <a:r>
              <a:rPr lang="en-GB"/>
              <a:t> have definitely in common is the mission”</a:t>
            </a:r>
          </a:p>
        </p:txBody>
      </p:sp>
      <p:cxnSp>
        <p:nvCxnSpPr>
          <p:cNvPr id="3" name="Straight Connector 2">
            <a:extLst>
              <a:ext uri="{FF2B5EF4-FFF2-40B4-BE49-F238E27FC236}">
                <a16:creationId xmlns:a16="http://schemas.microsoft.com/office/drawing/2014/main" id="{D0A1283B-7518-A946-8FE7-7476D728DD82}"/>
              </a:ext>
            </a:extLst>
          </p:cNvPr>
          <p:cNvCxnSpPr/>
          <p:nvPr userDrawn="1"/>
        </p:nvCxnSpPr>
        <p:spPr>
          <a:xfrm>
            <a:off x="3310149" y="3574473"/>
            <a:ext cx="562196" cy="0"/>
          </a:xfrm>
          <a:prstGeom prst="line">
            <a:avLst/>
          </a:prstGeom>
          <a:ln w="25400">
            <a:gradFill>
              <a:gsLst>
                <a:gs pos="0">
                  <a:srgbClr val="0DFFB9"/>
                </a:gs>
                <a:gs pos="73000">
                  <a:srgbClr val="C9FF83"/>
                </a:gs>
                <a:gs pos="82000">
                  <a:srgbClr val="C9FF83"/>
                </a:gs>
                <a:gs pos="99000">
                  <a:srgbClr val="C9FF83"/>
                </a:gs>
              </a:gsLst>
              <a:lin ang="10800000" scaled="0"/>
            </a:gradFill>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78D25FEA-1A9D-5C4D-943A-F02CFB59B177}"/>
              </a:ext>
            </a:extLst>
          </p:cNvPr>
          <p:cNvSpPr>
            <a:spLocks noGrp="1"/>
          </p:cNvSpPr>
          <p:nvPr>
            <p:ph type="body" sz="quarter" idx="20"/>
          </p:nvPr>
        </p:nvSpPr>
        <p:spPr>
          <a:xfrm>
            <a:off x="3866429" y="3479863"/>
            <a:ext cx="1452007" cy="184665"/>
          </a:xfrm>
          <a:prstGeom prst="rect">
            <a:avLst/>
          </a:prstGeom>
        </p:spPr>
        <p:txBody>
          <a:bodyPr/>
          <a:lstStyle>
            <a:lvl1pPr marL="0" indent="0" algn="l">
              <a:buNone/>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2" name="Media Placeholder 11">
            <a:extLst>
              <a:ext uri="{FF2B5EF4-FFF2-40B4-BE49-F238E27FC236}">
                <a16:creationId xmlns:a16="http://schemas.microsoft.com/office/drawing/2014/main" id="{898F8159-CA46-5610-6BAB-DC7B6A4F2251}"/>
              </a:ext>
            </a:extLst>
          </p:cNvPr>
          <p:cNvSpPr>
            <a:spLocks noGrp="1"/>
          </p:cNvSpPr>
          <p:nvPr>
            <p:ph type="media" sz="quarter" idx="21"/>
          </p:nvPr>
        </p:nvSpPr>
        <p:spPr>
          <a:xfrm>
            <a:off x="730750" y="1599532"/>
            <a:ext cx="1778000" cy="1805195"/>
          </a:xfrm>
          <a:prstGeom prst="ellipse">
            <a:avLst/>
          </a:prstGeom>
        </p:spPr>
        <p:txBody>
          <a:bodyPr/>
          <a:lstStyle/>
          <a:p>
            <a:r>
              <a:rPr lang="en-GB"/>
              <a:t>Click icon to add media</a:t>
            </a:r>
            <a:endParaRPr lang="en-PT"/>
          </a:p>
        </p:txBody>
      </p:sp>
    </p:spTree>
    <p:extLst>
      <p:ext uri="{BB962C8B-B14F-4D97-AF65-F5344CB8AC3E}">
        <p14:creationId xmlns:p14="http://schemas.microsoft.com/office/powerpoint/2010/main" val="13051267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Overview">
    <p:bg>
      <p:bgPr>
        <a:solidFill>
          <a:srgbClr val="00003A"/>
        </a:solidFill>
        <a:effectLst/>
      </p:bgPr>
    </p:bg>
    <p:spTree>
      <p:nvGrpSpPr>
        <p:cNvPr id="1" name=""/>
        <p:cNvGrpSpPr/>
        <p:nvPr/>
      </p:nvGrpSpPr>
      <p:grpSpPr>
        <a:xfrm>
          <a:off x="0" y="0"/>
          <a:ext cx="0" cy="0"/>
          <a:chOff x="0" y="0"/>
          <a:chExt cx="0" cy="0"/>
        </a:xfrm>
      </p:grpSpPr>
      <p:sp>
        <p:nvSpPr>
          <p:cNvPr id="20" name="Picture Placeholder 9">
            <a:extLst>
              <a:ext uri="{FF2B5EF4-FFF2-40B4-BE49-F238E27FC236}">
                <a16:creationId xmlns:a16="http://schemas.microsoft.com/office/drawing/2014/main" id="{08339C57-D372-2F48-9C10-3A3A337FD1BC}"/>
              </a:ext>
            </a:extLst>
          </p:cNvPr>
          <p:cNvSpPr>
            <a:spLocks noGrp="1"/>
          </p:cNvSpPr>
          <p:nvPr>
            <p:ph type="pic" sz="quarter" idx="14"/>
          </p:nvPr>
        </p:nvSpPr>
        <p:spPr>
          <a:xfrm>
            <a:off x="0" y="14722"/>
            <a:ext cx="3983182" cy="5136161"/>
          </a:xfrm>
          <a:prstGeom prst="rect">
            <a:avLst/>
          </a:prstGeom>
        </p:spPr>
        <p:txBody>
          <a:bodyPr/>
          <a:lstStyle>
            <a:lvl1pPr marL="0" indent="0">
              <a:buNone/>
              <a:defRPr>
                <a:solidFill>
                  <a:schemeClr val="bg1"/>
                </a:solidFill>
              </a:defRPr>
            </a:lvl1pPr>
          </a:lstStyle>
          <a:p>
            <a:r>
              <a:rPr lang="en-GB"/>
              <a:t>Click icon to add picture</a:t>
            </a:r>
          </a:p>
        </p:txBody>
      </p:sp>
      <p:sp>
        <p:nvSpPr>
          <p:cNvPr id="2" name="Rectangle 1">
            <a:extLst>
              <a:ext uri="{FF2B5EF4-FFF2-40B4-BE49-F238E27FC236}">
                <a16:creationId xmlns:a16="http://schemas.microsoft.com/office/drawing/2014/main" id="{D71C101B-CA1F-A34E-A03C-391023AC6752}"/>
              </a:ext>
            </a:extLst>
          </p:cNvPr>
          <p:cNvSpPr/>
          <p:nvPr userDrawn="1"/>
        </p:nvSpPr>
        <p:spPr>
          <a:xfrm>
            <a:off x="2109092" y="3303038"/>
            <a:ext cx="4838963" cy="1251494"/>
          </a:xfrm>
          <a:prstGeom prst="rect">
            <a:avLst/>
          </a:prstGeom>
          <a:solidFill>
            <a:srgbClr val="C9FF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8" name="Text Placeholder 4">
            <a:extLst>
              <a:ext uri="{FF2B5EF4-FFF2-40B4-BE49-F238E27FC236}">
                <a16:creationId xmlns:a16="http://schemas.microsoft.com/office/drawing/2014/main" id="{522F7D75-7919-AB48-8C7F-6AEC20F08525}"/>
              </a:ext>
            </a:extLst>
          </p:cNvPr>
          <p:cNvSpPr>
            <a:spLocks noGrp="1"/>
          </p:cNvSpPr>
          <p:nvPr>
            <p:ph type="body" sz="quarter" idx="15" hasCustomPrompt="1"/>
          </p:nvPr>
        </p:nvSpPr>
        <p:spPr>
          <a:xfrm>
            <a:off x="4572001" y="848342"/>
            <a:ext cx="3510487" cy="324683"/>
          </a:xfrm>
          <a:prstGeom prst="rect">
            <a:avLst/>
          </a:prstGeom>
        </p:spPr>
        <p:txBody>
          <a:bodyPr/>
          <a:lstStyle>
            <a:lvl1pPr marL="0" indent="0">
              <a:buNone/>
              <a:defRPr sz="20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9" name="Text Placeholder 4">
            <a:extLst>
              <a:ext uri="{FF2B5EF4-FFF2-40B4-BE49-F238E27FC236}">
                <a16:creationId xmlns:a16="http://schemas.microsoft.com/office/drawing/2014/main" id="{FD500741-7907-A84C-B419-D08C72B32921}"/>
              </a:ext>
            </a:extLst>
          </p:cNvPr>
          <p:cNvSpPr>
            <a:spLocks noGrp="1"/>
          </p:cNvSpPr>
          <p:nvPr>
            <p:ph type="body" sz="quarter" idx="17"/>
          </p:nvPr>
        </p:nvSpPr>
        <p:spPr>
          <a:xfrm>
            <a:off x="4572001" y="1480756"/>
            <a:ext cx="3510487" cy="1597754"/>
          </a:xfrm>
          <a:prstGeom prst="rect">
            <a:avLst/>
          </a:prstGeom>
        </p:spPr>
        <p:txBody>
          <a:bodyPr/>
          <a:lstStyle>
            <a:lvl1pPr marL="0" indent="0">
              <a:buNone/>
              <a:defRPr sz="105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0" name="Text Placeholder 4">
            <a:extLst>
              <a:ext uri="{FF2B5EF4-FFF2-40B4-BE49-F238E27FC236}">
                <a16:creationId xmlns:a16="http://schemas.microsoft.com/office/drawing/2014/main" id="{409CA188-78E2-4942-B279-9894B51B8F41}"/>
              </a:ext>
            </a:extLst>
          </p:cNvPr>
          <p:cNvSpPr>
            <a:spLocks noGrp="1"/>
          </p:cNvSpPr>
          <p:nvPr>
            <p:ph type="body" sz="quarter" idx="18" hasCustomPrompt="1"/>
          </p:nvPr>
        </p:nvSpPr>
        <p:spPr>
          <a:xfrm>
            <a:off x="4572000" y="1264838"/>
            <a:ext cx="3510487" cy="179661"/>
          </a:xfrm>
          <a:prstGeom prst="rect">
            <a:avLst/>
          </a:prstGeom>
        </p:spPr>
        <p:txBody>
          <a:bodyPr/>
          <a:lstStyle>
            <a:lvl1pPr marL="0" indent="0">
              <a:buNone/>
              <a:defRPr sz="600" b="0" i="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Note</a:t>
            </a:r>
          </a:p>
        </p:txBody>
      </p:sp>
      <p:sp>
        <p:nvSpPr>
          <p:cNvPr id="11" name="Text Placeholder 4">
            <a:extLst>
              <a:ext uri="{FF2B5EF4-FFF2-40B4-BE49-F238E27FC236}">
                <a16:creationId xmlns:a16="http://schemas.microsoft.com/office/drawing/2014/main" id="{FD672E9B-B98D-8C45-A8B6-323262B6C5F1}"/>
              </a:ext>
            </a:extLst>
          </p:cNvPr>
          <p:cNvSpPr>
            <a:spLocks noGrp="1"/>
          </p:cNvSpPr>
          <p:nvPr>
            <p:ph type="body" sz="quarter" idx="19" hasCustomPrompt="1"/>
          </p:nvPr>
        </p:nvSpPr>
        <p:spPr>
          <a:xfrm>
            <a:off x="2392658" y="3530083"/>
            <a:ext cx="1264941" cy="324683"/>
          </a:xfrm>
          <a:prstGeom prst="rect">
            <a:avLst/>
          </a:prstGeom>
        </p:spPr>
        <p:txBody>
          <a:bodyPr/>
          <a:lstStyle>
            <a:lvl1pPr marL="0" indent="0" algn="ctr">
              <a:buNone/>
              <a:defRPr sz="2000" b="1">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Number</a:t>
            </a:r>
          </a:p>
        </p:txBody>
      </p:sp>
      <p:sp>
        <p:nvSpPr>
          <p:cNvPr id="13" name="Text Placeholder 4">
            <a:extLst>
              <a:ext uri="{FF2B5EF4-FFF2-40B4-BE49-F238E27FC236}">
                <a16:creationId xmlns:a16="http://schemas.microsoft.com/office/drawing/2014/main" id="{3272B939-7550-E945-909D-0B11E02A53F6}"/>
              </a:ext>
            </a:extLst>
          </p:cNvPr>
          <p:cNvSpPr>
            <a:spLocks noGrp="1"/>
          </p:cNvSpPr>
          <p:nvPr>
            <p:ph type="body" sz="quarter" idx="20"/>
          </p:nvPr>
        </p:nvSpPr>
        <p:spPr>
          <a:xfrm>
            <a:off x="2392658" y="3902299"/>
            <a:ext cx="1264942" cy="427705"/>
          </a:xfrm>
          <a:prstGeom prst="rect">
            <a:avLst/>
          </a:prstGeom>
        </p:spPr>
        <p:txBody>
          <a:bodyPr/>
          <a:lstStyle>
            <a:lvl1pPr marL="0" indent="0" algn="ctr">
              <a:buNone/>
              <a:defRPr sz="1050" b="0">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4" name="Text Placeholder 4">
            <a:extLst>
              <a:ext uri="{FF2B5EF4-FFF2-40B4-BE49-F238E27FC236}">
                <a16:creationId xmlns:a16="http://schemas.microsoft.com/office/drawing/2014/main" id="{47F89299-CE13-8C4D-B513-C3CC1B5D0690}"/>
              </a:ext>
            </a:extLst>
          </p:cNvPr>
          <p:cNvSpPr>
            <a:spLocks noGrp="1"/>
          </p:cNvSpPr>
          <p:nvPr>
            <p:ph type="body" sz="quarter" idx="21" hasCustomPrompt="1"/>
          </p:nvPr>
        </p:nvSpPr>
        <p:spPr>
          <a:xfrm>
            <a:off x="3888947" y="3530083"/>
            <a:ext cx="1264941" cy="324683"/>
          </a:xfrm>
          <a:prstGeom prst="rect">
            <a:avLst/>
          </a:prstGeom>
        </p:spPr>
        <p:txBody>
          <a:bodyPr/>
          <a:lstStyle>
            <a:lvl1pPr marL="0" indent="0" algn="ctr">
              <a:buNone/>
              <a:defRPr sz="2000" b="1">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Number</a:t>
            </a:r>
          </a:p>
        </p:txBody>
      </p:sp>
      <p:sp>
        <p:nvSpPr>
          <p:cNvPr id="15" name="Text Placeholder 4">
            <a:extLst>
              <a:ext uri="{FF2B5EF4-FFF2-40B4-BE49-F238E27FC236}">
                <a16:creationId xmlns:a16="http://schemas.microsoft.com/office/drawing/2014/main" id="{77C1D281-C0CE-4543-8BFE-F53832B1047E}"/>
              </a:ext>
            </a:extLst>
          </p:cNvPr>
          <p:cNvSpPr>
            <a:spLocks noGrp="1"/>
          </p:cNvSpPr>
          <p:nvPr>
            <p:ph type="body" sz="quarter" idx="22"/>
          </p:nvPr>
        </p:nvSpPr>
        <p:spPr>
          <a:xfrm>
            <a:off x="3888947" y="3902299"/>
            <a:ext cx="1264942" cy="427705"/>
          </a:xfrm>
          <a:prstGeom prst="rect">
            <a:avLst/>
          </a:prstGeom>
        </p:spPr>
        <p:txBody>
          <a:bodyPr/>
          <a:lstStyle>
            <a:lvl1pPr marL="0" indent="0" algn="ctr">
              <a:buNone/>
              <a:defRPr sz="1050" b="0">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6" name="Text Placeholder 4">
            <a:extLst>
              <a:ext uri="{FF2B5EF4-FFF2-40B4-BE49-F238E27FC236}">
                <a16:creationId xmlns:a16="http://schemas.microsoft.com/office/drawing/2014/main" id="{03F4759A-C2C9-C540-80F7-78B83BB7C42D}"/>
              </a:ext>
            </a:extLst>
          </p:cNvPr>
          <p:cNvSpPr>
            <a:spLocks noGrp="1"/>
          </p:cNvSpPr>
          <p:nvPr>
            <p:ph type="body" sz="quarter" idx="23" hasCustomPrompt="1"/>
          </p:nvPr>
        </p:nvSpPr>
        <p:spPr>
          <a:xfrm>
            <a:off x="5385235" y="3530083"/>
            <a:ext cx="1264941" cy="324683"/>
          </a:xfrm>
          <a:prstGeom prst="rect">
            <a:avLst/>
          </a:prstGeom>
        </p:spPr>
        <p:txBody>
          <a:bodyPr/>
          <a:lstStyle>
            <a:lvl1pPr marL="0" indent="0" algn="ctr">
              <a:buNone/>
              <a:defRPr sz="2000" b="1">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Number</a:t>
            </a:r>
          </a:p>
        </p:txBody>
      </p:sp>
      <p:sp>
        <p:nvSpPr>
          <p:cNvPr id="17" name="Text Placeholder 4">
            <a:extLst>
              <a:ext uri="{FF2B5EF4-FFF2-40B4-BE49-F238E27FC236}">
                <a16:creationId xmlns:a16="http://schemas.microsoft.com/office/drawing/2014/main" id="{C8F10651-46E3-4545-B9F9-9738C841D6A4}"/>
              </a:ext>
            </a:extLst>
          </p:cNvPr>
          <p:cNvSpPr>
            <a:spLocks noGrp="1"/>
          </p:cNvSpPr>
          <p:nvPr>
            <p:ph type="body" sz="quarter" idx="24"/>
          </p:nvPr>
        </p:nvSpPr>
        <p:spPr>
          <a:xfrm>
            <a:off x="5385235" y="3902299"/>
            <a:ext cx="1264942" cy="427705"/>
          </a:xfrm>
          <a:prstGeom prst="rect">
            <a:avLst/>
          </a:prstGeom>
        </p:spPr>
        <p:txBody>
          <a:bodyPr/>
          <a:lstStyle>
            <a:lvl1pPr marL="0" indent="0" algn="ctr">
              <a:buNone/>
              <a:defRPr sz="1050" b="0">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Tree>
    <p:extLst>
      <p:ext uri="{BB962C8B-B14F-4D97-AF65-F5344CB8AC3E}">
        <p14:creationId xmlns:p14="http://schemas.microsoft.com/office/powerpoint/2010/main" val="8779180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 Rectangles">
    <p:bg>
      <p:bgPr>
        <a:solidFill>
          <a:srgbClr val="00003A"/>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8F8CEEF1-B9F3-C94F-9581-BAF5261E8EA7}"/>
              </a:ext>
            </a:extLst>
          </p:cNvPr>
          <p:cNvSpPr>
            <a:spLocks noGrp="1"/>
          </p:cNvSpPr>
          <p:nvPr>
            <p:ph type="body" sz="quarter" idx="15" hasCustomPrompt="1"/>
          </p:nvPr>
        </p:nvSpPr>
        <p:spPr>
          <a:xfrm>
            <a:off x="2816756" y="848342"/>
            <a:ext cx="3510487" cy="324683"/>
          </a:xfrm>
          <a:prstGeom prst="rect">
            <a:avLst/>
          </a:prstGeom>
        </p:spPr>
        <p:txBody>
          <a:bodyPr/>
          <a:lstStyle>
            <a:lvl1pPr marL="0" indent="0" algn="ctr">
              <a:buNone/>
              <a:defRPr sz="20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11" name="Rectangle 10">
            <a:extLst>
              <a:ext uri="{FF2B5EF4-FFF2-40B4-BE49-F238E27FC236}">
                <a16:creationId xmlns:a16="http://schemas.microsoft.com/office/drawing/2014/main" id="{1BABFE86-FDE8-4546-BA3F-AF2692F90A74}"/>
              </a:ext>
            </a:extLst>
          </p:cNvPr>
          <p:cNvSpPr/>
          <p:nvPr userDrawn="1"/>
        </p:nvSpPr>
        <p:spPr>
          <a:xfrm>
            <a:off x="512618" y="1454728"/>
            <a:ext cx="2507673" cy="782782"/>
          </a:xfrm>
          <a:prstGeom prst="rect">
            <a:avLst/>
          </a:prstGeom>
          <a:gradFill>
            <a:gsLst>
              <a:gs pos="0">
                <a:srgbClr val="0DFFB9"/>
              </a:gs>
              <a:gs pos="73000">
                <a:srgbClr val="C9FF83"/>
              </a:gs>
              <a:gs pos="82000">
                <a:srgbClr val="C9FF83"/>
              </a:gs>
              <a:gs pos="99000">
                <a:srgbClr val="C9FF8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2" name="Rectangle 11">
            <a:extLst>
              <a:ext uri="{FF2B5EF4-FFF2-40B4-BE49-F238E27FC236}">
                <a16:creationId xmlns:a16="http://schemas.microsoft.com/office/drawing/2014/main" id="{2782FA0C-0AFC-7841-9480-8360F347D18A}"/>
              </a:ext>
            </a:extLst>
          </p:cNvPr>
          <p:cNvSpPr/>
          <p:nvPr userDrawn="1"/>
        </p:nvSpPr>
        <p:spPr>
          <a:xfrm>
            <a:off x="3318163" y="1454728"/>
            <a:ext cx="2507673" cy="782782"/>
          </a:xfrm>
          <a:prstGeom prst="rect">
            <a:avLst/>
          </a:prstGeom>
          <a:gradFill>
            <a:gsLst>
              <a:gs pos="0">
                <a:srgbClr val="0DFFB9"/>
              </a:gs>
              <a:gs pos="73000">
                <a:srgbClr val="C9FF83"/>
              </a:gs>
              <a:gs pos="82000">
                <a:srgbClr val="C9FF83"/>
              </a:gs>
              <a:gs pos="99000">
                <a:srgbClr val="C9FF8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3" name="Rectangle 12">
            <a:extLst>
              <a:ext uri="{FF2B5EF4-FFF2-40B4-BE49-F238E27FC236}">
                <a16:creationId xmlns:a16="http://schemas.microsoft.com/office/drawing/2014/main" id="{DACCF641-83D9-9E49-B1FE-96DCA81FC2B6}"/>
              </a:ext>
            </a:extLst>
          </p:cNvPr>
          <p:cNvSpPr/>
          <p:nvPr userDrawn="1"/>
        </p:nvSpPr>
        <p:spPr>
          <a:xfrm>
            <a:off x="6123711" y="1454728"/>
            <a:ext cx="2507673" cy="782782"/>
          </a:xfrm>
          <a:prstGeom prst="rect">
            <a:avLst/>
          </a:prstGeom>
          <a:gradFill>
            <a:gsLst>
              <a:gs pos="0">
                <a:srgbClr val="0DFFB9"/>
              </a:gs>
              <a:gs pos="73000">
                <a:srgbClr val="C9FF83"/>
              </a:gs>
              <a:gs pos="82000">
                <a:srgbClr val="C9FF83"/>
              </a:gs>
              <a:gs pos="99000">
                <a:srgbClr val="C9FF8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4" name="Text Placeholder 4">
            <a:extLst>
              <a:ext uri="{FF2B5EF4-FFF2-40B4-BE49-F238E27FC236}">
                <a16:creationId xmlns:a16="http://schemas.microsoft.com/office/drawing/2014/main" id="{9D2C648A-9229-D549-A7A2-482E1EAF46D2}"/>
              </a:ext>
            </a:extLst>
          </p:cNvPr>
          <p:cNvSpPr>
            <a:spLocks noGrp="1"/>
          </p:cNvSpPr>
          <p:nvPr>
            <p:ph type="body" sz="quarter" idx="16"/>
          </p:nvPr>
        </p:nvSpPr>
        <p:spPr>
          <a:xfrm>
            <a:off x="991214" y="1583554"/>
            <a:ext cx="1452007" cy="262565"/>
          </a:xfrm>
          <a:prstGeom prst="rect">
            <a:avLst/>
          </a:prstGeom>
        </p:spPr>
        <p:txBody>
          <a:bodyPr/>
          <a:lstStyle>
            <a:lvl1pPr marL="0" indent="0" algn="ctr">
              <a:buNone/>
              <a:defRPr sz="1000" b="1">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5" name="Text Placeholder 4">
            <a:extLst>
              <a:ext uri="{FF2B5EF4-FFF2-40B4-BE49-F238E27FC236}">
                <a16:creationId xmlns:a16="http://schemas.microsoft.com/office/drawing/2014/main" id="{052BB1D5-000F-C747-96E0-7BB4F336FE42}"/>
              </a:ext>
            </a:extLst>
          </p:cNvPr>
          <p:cNvSpPr>
            <a:spLocks noGrp="1"/>
          </p:cNvSpPr>
          <p:nvPr>
            <p:ph type="body" sz="quarter" idx="20"/>
          </p:nvPr>
        </p:nvSpPr>
        <p:spPr>
          <a:xfrm>
            <a:off x="991214" y="1865257"/>
            <a:ext cx="1452007" cy="262565"/>
          </a:xfrm>
          <a:prstGeom prst="rect">
            <a:avLst/>
          </a:prstGeom>
        </p:spPr>
        <p:txBody>
          <a:bodyPr/>
          <a:lstStyle>
            <a:lvl1pPr marL="0" indent="0" algn="ctr">
              <a:buNone/>
              <a:defRPr sz="800" b="0">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6" name="Text Placeholder 4">
            <a:extLst>
              <a:ext uri="{FF2B5EF4-FFF2-40B4-BE49-F238E27FC236}">
                <a16:creationId xmlns:a16="http://schemas.microsoft.com/office/drawing/2014/main" id="{16A43083-2C5E-6945-BE62-C5C74491F3F4}"/>
              </a:ext>
            </a:extLst>
          </p:cNvPr>
          <p:cNvSpPr>
            <a:spLocks noGrp="1"/>
          </p:cNvSpPr>
          <p:nvPr>
            <p:ph type="body" sz="quarter" idx="21"/>
          </p:nvPr>
        </p:nvSpPr>
        <p:spPr>
          <a:xfrm>
            <a:off x="3832142" y="1580762"/>
            <a:ext cx="1452007" cy="262565"/>
          </a:xfrm>
          <a:prstGeom prst="rect">
            <a:avLst/>
          </a:prstGeom>
        </p:spPr>
        <p:txBody>
          <a:bodyPr/>
          <a:lstStyle>
            <a:lvl1pPr marL="0" indent="0" algn="ctr">
              <a:buNone/>
              <a:defRPr sz="1000" b="1">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7" name="Text Placeholder 4">
            <a:extLst>
              <a:ext uri="{FF2B5EF4-FFF2-40B4-BE49-F238E27FC236}">
                <a16:creationId xmlns:a16="http://schemas.microsoft.com/office/drawing/2014/main" id="{271160E5-943B-6C41-B042-7E7CD93C0DA8}"/>
              </a:ext>
            </a:extLst>
          </p:cNvPr>
          <p:cNvSpPr>
            <a:spLocks noGrp="1"/>
          </p:cNvSpPr>
          <p:nvPr>
            <p:ph type="body" sz="quarter" idx="22"/>
          </p:nvPr>
        </p:nvSpPr>
        <p:spPr>
          <a:xfrm>
            <a:off x="3832142" y="1862465"/>
            <a:ext cx="1452007" cy="262565"/>
          </a:xfrm>
          <a:prstGeom prst="rect">
            <a:avLst/>
          </a:prstGeom>
        </p:spPr>
        <p:txBody>
          <a:bodyPr/>
          <a:lstStyle>
            <a:lvl1pPr marL="0" indent="0" algn="ctr">
              <a:buNone/>
              <a:defRPr sz="800" b="0">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8" name="Text Placeholder 4">
            <a:extLst>
              <a:ext uri="{FF2B5EF4-FFF2-40B4-BE49-F238E27FC236}">
                <a16:creationId xmlns:a16="http://schemas.microsoft.com/office/drawing/2014/main" id="{CEA5B74B-5FEE-1C42-8F22-BB4C208C6B5A}"/>
              </a:ext>
            </a:extLst>
          </p:cNvPr>
          <p:cNvSpPr>
            <a:spLocks noGrp="1"/>
          </p:cNvSpPr>
          <p:nvPr>
            <p:ph type="body" sz="quarter" idx="23"/>
          </p:nvPr>
        </p:nvSpPr>
        <p:spPr>
          <a:xfrm>
            <a:off x="6645183" y="1580762"/>
            <a:ext cx="1452007" cy="262565"/>
          </a:xfrm>
          <a:prstGeom prst="rect">
            <a:avLst/>
          </a:prstGeom>
        </p:spPr>
        <p:txBody>
          <a:bodyPr/>
          <a:lstStyle>
            <a:lvl1pPr marL="0" indent="0" algn="ctr">
              <a:buNone/>
              <a:defRPr sz="1000" b="1">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9" name="Text Placeholder 4">
            <a:extLst>
              <a:ext uri="{FF2B5EF4-FFF2-40B4-BE49-F238E27FC236}">
                <a16:creationId xmlns:a16="http://schemas.microsoft.com/office/drawing/2014/main" id="{7554870E-D8F6-F747-B12B-F95260FB43EB}"/>
              </a:ext>
            </a:extLst>
          </p:cNvPr>
          <p:cNvSpPr>
            <a:spLocks noGrp="1"/>
          </p:cNvSpPr>
          <p:nvPr>
            <p:ph type="body" sz="quarter" idx="24"/>
          </p:nvPr>
        </p:nvSpPr>
        <p:spPr>
          <a:xfrm>
            <a:off x="6645183" y="1862465"/>
            <a:ext cx="1452007" cy="262565"/>
          </a:xfrm>
          <a:prstGeom prst="rect">
            <a:avLst/>
          </a:prstGeom>
        </p:spPr>
        <p:txBody>
          <a:bodyPr/>
          <a:lstStyle>
            <a:lvl1pPr marL="0" indent="0" algn="ctr">
              <a:buNone/>
              <a:defRPr sz="800" b="0">
                <a:solidFill>
                  <a:srgbClr val="00003A"/>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0" name="Text Placeholder 4">
            <a:extLst>
              <a:ext uri="{FF2B5EF4-FFF2-40B4-BE49-F238E27FC236}">
                <a16:creationId xmlns:a16="http://schemas.microsoft.com/office/drawing/2014/main" id="{1B508E02-B266-AC47-B61D-D9592E07F1F0}"/>
              </a:ext>
            </a:extLst>
          </p:cNvPr>
          <p:cNvSpPr>
            <a:spLocks noGrp="1"/>
          </p:cNvSpPr>
          <p:nvPr>
            <p:ph type="body" sz="quarter" idx="25"/>
          </p:nvPr>
        </p:nvSpPr>
        <p:spPr>
          <a:xfrm>
            <a:off x="991214" y="2440467"/>
            <a:ext cx="1452007" cy="1743606"/>
          </a:xfrm>
          <a:prstGeom prst="rect">
            <a:avLst/>
          </a:prstGeom>
        </p:spPr>
        <p:txBody>
          <a:bodyPr/>
          <a:lstStyle>
            <a:lvl1pPr marL="171450" indent="-171450" algn="l">
              <a:buFont typeface="Arial" panose="020B0604020202020204" pitchFamily="34" charset="0"/>
              <a:buChar char="•"/>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1" name="Text Placeholder 4">
            <a:extLst>
              <a:ext uri="{FF2B5EF4-FFF2-40B4-BE49-F238E27FC236}">
                <a16:creationId xmlns:a16="http://schemas.microsoft.com/office/drawing/2014/main" id="{CF648521-7803-4F4D-B8BE-AC71D7D8AD2B}"/>
              </a:ext>
            </a:extLst>
          </p:cNvPr>
          <p:cNvSpPr>
            <a:spLocks noGrp="1"/>
          </p:cNvSpPr>
          <p:nvPr>
            <p:ph type="body" sz="quarter" idx="26"/>
          </p:nvPr>
        </p:nvSpPr>
        <p:spPr>
          <a:xfrm>
            <a:off x="3832141" y="2440467"/>
            <a:ext cx="1452007" cy="1743606"/>
          </a:xfrm>
          <a:prstGeom prst="rect">
            <a:avLst/>
          </a:prstGeom>
        </p:spPr>
        <p:txBody>
          <a:bodyPr/>
          <a:lstStyle>
            <a:lvl1pPr marL="171450" indent="-171450" algn="l">
              <a:buFont typeface="Arial" panose="020B0604020202020204" pitchFamily="34" charset="0"/>
              <a:buChar char="•"/>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2" name="Text Placeholder 4">
            <a:extLst>
              <a:ext uri="{FF2B5EF4-FFF2-40B4-BE49-F238E27FC236}">
                <a16:creationId xmlns:a16="http://schemas.microsoft.com/office/drawing/2014/main" id="{4935BA56-45E6-7B49-9BCC-C66E470B75CF}"/>
              </a:ext>
            </a:extLst>
          </p:cNvPr>
          <p:cNvSpPr>
            <a:spLocks noGrp="1"/>
          </p:cNvSpPr>
          <p:nvPr>
            <p:ph type="body" sz="quarter" idx="27"/>
          </p:nvPr>
        </p:nvSpPr>
        <p:spPr>
          <a:xfrm>
            <a:off x="6645182" y="2440467"/>
            <a:ext cx="1452007" cy="1743606"/>
          </a:xfrm>
          <a:prstGeom prst="rect">
            <a:avLst/>
          </a:prstGeom>
        </p:spPr>
        <p:txBody>
          <a:bodyPr/>
          <a:lstStyle>
            <a:lvl1pPr marL="171450" indent="-171450" algn="l">
              <a:buFont typeface="Arial" panose="020B0604020202020204" pitchFamily="34" charset="0"/>
              <a:buChar char="•"/>
              <a:defRPr sz="8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Tree>
    <p:extLst>
      <p:ext uri="{BB962C8B-B14F-4D97-AF65-F5344CB8AC3E}">
        <p14:creationId xmlns:p14="http://schemas.microsoft.com/office/powerpoint/2010/main" val="27384406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2 Bullets">
    <p:bg>
      <p:bgPr>
        <a:solidFill>
          <a:srgbClr val="00003A"/>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BCE730D7-3E12-1542-9C98-2C34FF67F391}"/>
              </a:ext>
            </a:extLst>
          </p:cNvPr>
          <p:cNvSpPr>
            <a:spLocks noGrp="1"/>
          </p:cNvSpPr>
          <p:nvPr>
            <p:ph type="body" sz="quarter" idx="15" hasCustomPrompt="1"/>
          </p:nvPr>
        </p:nvSpPr>
        <p:spPr>
          <a:xfrm>
            <a:off x="371476" y="848342"/>
            <a:ext cx="3510487" cy="324683"/>
          </a:xfrm>
          <a:prstGeom prst="rect">
            <a:avLst/>
          </a:prstGeom>
        </p:spPr>
        <p:txBody>
          <a:bodyPr/>
          <a:lstStyle>
            <a:lvl1pPr marL="0" indent="0">
              <a:buNone/>
              <a:defRPr sz="20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8" name="Text Placeholder 4">
            <a:extLst>
              <a:ext uri="{FF2B5EF4-FFF2-40B4-BE49-F238E27FC236}">
                <a16:creationId xmlns:a16="http://schemas.microsoft.com/office/drawing/2014/main" id="{723956B9-83C9-094F-BC9C-01B4BD874AEE}"/>
              </a:ext>
            </a:extLst>
          </p:cNvPr>
          <p:cNvSpPr>
            <a:spLocks noGrp="1"/>
          </p:cNvSpPr>
          <p:nvPr>
            <p:ph type="body" sz="quarter" idx="16"/>
          </p:nvPr>
        </p:nvSpPr>
        <p:spPr>
          <a:xfrm>
            <a:off x="371476" y="1688539"/>
            <a:ext cx="3510487" cy="642019"/>
          </a:xfrm>
          <a:prstGeom prst="rect">
            <a:avLst/>
          </a:prstGeom>
        </p:spPr>
        <p:txBody>
          <a:bodyPr/>
          <a:lstStyle>
            <a:lvl1pPr marL="0" indent="0">
              <a:buNone/>
              <a:defRPr sz="16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0" name="Text Placeholder 4">
            <a:extLst>
              <a:ext uri="{FF2B5EF4-FFF2-40B4-BE49-F238E27FC236}">
                <a16:creationId xmlns:a16="http://schemas.microsoft.com/office/drawing/2014/main" id="{2BCCA894-C7A3-E34A-BD5C-899380DC8F0F}"/>
              </a:ext>
            </a:extLst>
          </p:cNvPr>
          <p:cNvSpPr>
            <a:spLocks noGrp="1"/>
          </p:cNvSpPr>
          <p:nvPr>
            <p:ph type="body" sz="quarter" idx="18" hasCustomPrompt="1"/>
          </p:nvPr>
        </p:nvSpPr>
        <p:spPr>
          <a:xfrm>
            <a:off x="371475" y="1264838"/>
            <a:ext cx="3510487" cy="179661"/>
          </a:xfrm>
          <a:prstGeom prst="rect">
            <a:avLst/>
          </a:prstGeom>
        </p:spPr>
        <p:txBody>
          <a:bodyPr/>
          <a:lstStyle>
            <a:lvl1pPr marL="0" indent="0">
              <a:buNone/>
              <a:defRPr sz="600" b="0" i="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Note</a:t>
            </a:r>
          </a:p>
        </p:txBody>
      </p:sp>
      <p:sp>
        <p:nvSpPr>
          <p:cNvPr id="11" name="Text Placeholder 4">
            <a:extLst>
              <a:ext uri="{FF2B5EF4-FFF2-40B4-BE49-F238E27FC236}">
                <a16:creationId xmlns:a16="http://schemas.microsoft.com/office/drawing/2014/main" id="{56B71BD0-4FD1-4943-A8DF-3909C0DC2A8A}"/>
              </a:ext>
            </a:extLst>
          </p:cNvPr>
          <p:cNvSpPr>
            <a:spLocks noGrp="1"/>
          </p:cNvSpPr>
          <p:nvPr>
            <p:ph type="body" sz="quarter" idx="19" hasCustomPrompt="1"/>
          </p:nvPr>
        </p:nvSpPr>
        <p:spPr>
          <a:xfrm>
            <a:off x="371477" y="2568303"/>
            <a:ext cx="445942" cy="277770"/>
          </a:xfrm>
          <a:prstGeom prst="rect">
            <a:avLst/>
          </a:prstGeom>
        </p:spPr>
        <p:txBody>
          <a:bodyPr/>
          <a:lstStyle>
            <a:lvl1pPr marL="0" indent="0">
              <a:buNone/>
              <a:defRPr sz="16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01</a:t>
            </a:r>
          </a:p>
        </p:txBody>
      </p:sp>
      <p:sp>
        <p:nvSpPr>
          <p:cNvPr id="12" name="Text Placeholder 4">
            <a:extLst>
              <a:ext uri="{FF2B5EF4-FFF2-40B4-BE49-F238E27FC236}">
                <a16:creationId xmlns:a16="http://schemas.microsoft.com/office/drawing/2014/main" id="{3395202B-76B2-5E4A-B8D6-C420F855367C}"/>
              </a:ext>
            </a:extLst>
          </p:cNvPr>
          <p:cNvSpPr>
            <a:spLocks noGrp="1"/>
          </p:cNvSpPr>
          <p:nvPr>
            <p:ph type="body" sz="quarter" idx="20"/>
          </p:nvPr>
        </p:nvSpPr>
        <p:spPr>
          <a:xfrm>
            <a:off x="864807" y="2568303"/>
            <a:ext cx="3510487" cy="277770"/>
          </a:xfrm>
          <a:prstGeom prst="rect">
            <a:avLst/>
          </a:prstGeom>
        </p:spPr>
        <p:txBody>
          <a:bodyPr/>
          <a:lstStyle>
            <a:lvl1pPr marL="0" indent="0">
              <a:buNone/>
              <a:defRPr sz="12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cxnSp>
        <p:nvCxnSpPr>
          <p:cNvPr id="13" name="Straight Connector 12">
            <a:extLst>
              <a:ext uri="{FF2B5EF4-FFF2-40B4-BE49-F238E27FC236}">
                <a16:creationId xmlns:a16="http://schemas.microsoft.com/office/drawing/2014/main" id="{5EBE583B-F52F-B64E-831D-60DA2FACB60B}"/>
              </a:ext>
            </a:extLst>
          </p:cNvPr>
          <p:cNvCxnSpPr>
            <a:cxnSpLocks/>
          </p:cNvCxnSpPr>
          <p:nvPr userDrawn="1"/>
        </p:nvCxnSpPr>
        <p:spPr>
          <a:xfrm>
            <a:off x="364548" y="2902528"/>
            <a:ext cx="445944" cy="0"/>
          </a:xfrm>
          <a:prstGeom prst="line">
            <a:avLst/>
          </a:prstGeom>
          <a:ln w="25400">
            <a:gradFill>
              <a:gsLst>
                <a:gs pos="0">
                  <a:srgbClr val="0DFFB9"/>
                </a:gs>
                <a:gs pos="73000">
                  <a:srgbClr val="C9FF83"/>
                </a:gs>
                <a:gs pos="82000">
                  <a:srgbClr val="C9FF83"/>
                </a:gs>
                <a:gs pos="99000">
                  <a:srgbClr val="C9FF83"/>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39917360-F574-A94C-B8DA-AE3CECCCA4AC}"/>
              </a:ext>
            </a:extLst>
          </p:cNvPr>
          <p:cNvSpPr>
            <a:spLocks noGrp="1"/>
          </p:cNvSpPr>
          <p:nvPr>
            <p:ph type="body" sz="quarter" idx="21"/>
          </p:nvPr>
        </p:nvSpPr>
        <p:spPr>
          <a:xfrm>
            <a:off x="864807" y="2935448"/>
            <a:ext cx="3510487" cy="943214"/>
          </a:xfrm>
          <a:prstGeom prst="rect">
            <a:avLst/>
          </a:prstGeom>
        </p:spPr>
        <p:txBody>
          <a:bodyPr/>
          <a:lstStyle>
            <a:lvl1pPr marL="0" indent="0">
              <a:buNone/>
              <a:defRPr sz="9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5" name="Text Placeholder 4">
            <a:extLst>
              <a:ext uri="{FF2B5EF4-FFF2-40B4-BE49-F238E27FC236}">
                <a16:creationId xmlns:a16="http://schemas.microsoft.com/office/drawing/2014/main" id="{9032624A-F685-FD41-90B0-A50579018664}"/>
              </a:ext>
            </a:extLst>
          </p:cNvPr>
          <p:cNvSpPr>
            <a:spLocks noGrp="1"/>
          </p:cNvSpPr>
          <p:nvPr>
            <p:ph type="body" sz="quarter" idx="22" hasCustomPrompt="1"/>
          </p:nvPr>
        </p:nvSpPr>
        <p:spPr>
          <a:xfrm>
            <a:off x="4610968" y="2568303"/>
            <a:ext cx="445942" cy="277770"/>
          </a:xfrm>
          <a:prstGeom prst="rect">
            <a:avLst/>
          </a:prstGeom>
        </p:spPr>
        <p:txBody>
          <a:bodyPr/>
          <a:lstStyle>
            <a:lvl1pPr marL="0" indent="0">
              <a:buNone/>
              <a:defRPr sz="16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02</a:t>
            </a:r>
          </a:p>
        </p:txBody>
      </p:sp>
      <p:sp>
        <p:nvSpPr>
          <p:cNvPr id="16" name="Text Placeholder 4">
            <a:extLst>
              <a:ext uri="{FF2B5EF4-FFF2-40B4-BE49-F238E27FC236}">
                <a16:creationId xmlns:a16="http://schemas.microsoft.com/office/drawing/2014/main" id="{27228A21-E86A-B64F-A60D-42795FE575C9}"/>
              </a:ext>
            </a:extLst>
          </p:cNvPr>
          <p:cNvSpPr>
            <a:spLocks noGrp="1"/>
          </p:cNvSpPr>
          <p:nvPr>
            <p:ph type="body" sz="quarter" idx="23"/>
          </p:nvPr>
        </p:nvSpPr>
        <p:spPr>
          <a:xfrm>
            <a:off x="5104298" y="2568303"/>
            <a:ext cx="3510487" cy="277770"/>
          </a:xfrm>
          <a:prstGeom prst="rect">
            <a:avLst/>
          </a:prstGeom>
        </p:spPr>
        <p:txBody>
          <a:bodyPr/>
          <a:lstStyle>
            <a:lvl1pPr marL="0" indent="0">
              <a:buNone/>
              <a:defRPr sz="12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cxnSp>
        <p:nvCxnSpPr>
          <p:cNvPr id="17" name="Straight Connector 16">
            <a:extLst>
              <a:ext uri="{FF2B5EF4-FFF2-40B4-BE49-F238E27FC236}">
                <a16:creationId xmlns:a16="http://schemas.microsoft.com/office/drawing/2014/main" id="{7B5BAA20-2AB7-0D4B-8674-3029A6DB2EB5}"/>
              </a:ext>
            </a:extLst>
          </p:cNvPr>
          <p:cNvCxnSpPr>
            <a:cxnSpLocks/>
          </p:cNvCxnSpPr>
          <p:nvPr userDrawn="1"/>
        </p:nvCxnSpPr>
        <p:spPr>
          <a:xfrm>
            <a:off x="4604039" y="2902528"/>
            <a:ext cx="445944" cy="0"/>
          </a:xfrm>
          <a:prstGeom prst="line">
            <a:avLst/>
          </a:prstGeom>
          <a:ln w="25400">
            <a:gradFill>
              <a:gsLst>
                <a:gs pos="0">
                  <a:srgbClr val="0DFFB9"/>
                </a:gs>
                <a:gs pos="73000">
                  <a:srgbClr val="C9FF83"/>
                </a:gs>
                <a:gs pos="82000">
                  <a:srgbClr val="C9FF83"/>
                </a:gs>
                <a:gs pos="99000">
                  <a:srgbClr val="C9FF83"/>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E96D62D5-A7CD-BD4F-ADB2-AC2807BEAD90}"/>
              </a:ext>
            </a:extLst>
          </p:cNvPr>
          <p:cNvSpPr>
            <a:spLocks noGrp="1"/>
          </p:cNvSpPr>
          <p:nvPr>
            <p:ph type="body" sz="quarter" idx="24"/>
          </p:nvPr>
        </p:nvSpPr>
        <p:spPr>
          <a:xfrm>
            <a:off x="5104298" y="2935448"/>
            <a:ext cx="3510487" cy="943214"/>
          </a:xfrm>
          <a:prstGeom prst="rect">
            <a:avLst/>
          </a:prstGeom>
        </p:spPr>
        <p:txBody>
          <a:bodyPr/>
          <a:lstStyle>
            <a:lvl1pPr marL="0" indent="0">
              <a:buNone/>
              <a:defRPr sz="9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Tree>
    <p:extLst>
      <p:ext uri="{BB962C8B-B14F-4D97-AF65-F5344CB8AC3E}">
        <p14:creationId xmlns:p14="http://schemas.microsoft.com/office/powerpoint/2010/main" val="31356252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Misson/Overview">
    <p:bg>
      <p:bgPr>
        <a:solidFill>
          <a:srgbClr val="00003A"/>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32B236C6-BF56-1A45-9335-F3786A638BDF}"/>
              </a:ext>
            </a:extLst>
          </p:cNvPr>
          <p:cNvSpPr>
            <a:spLocks noGrp="1"/>
          </p:cNvSpPr>
          <p:nvPr>
            <p:ph type="body" sz="quarter" idx="15" hasCustomPrompt="1"/>
          </p:nvPr>
        </p:nvSpPr>
        <p:spPr>
          <a:xfrm>
            <a:off x="371476" y="848342"/>
            <a:ext cx="6133230" cy="1536124"/>
          </a:xfrm>
          <a:prstGeom prst="rect">
            <a:avLst/>
          </a:prstGeom>
        </p:spPr>
        <p:txBody>
          <a:bodyPr/>
          <a:lstStyle>
            <a:lvl1pPr marL="0" indent="0">
              <a:buNone/>
              <a:defRPr sz="60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cxnSp>
        <p:nvCxnSpPr>
          <p:cNvPr id="10" name="Straight Connector 9">
            <a:extLst>
              <a:ext uri="{FF2B5EF4-FFF2-40B4-BE49-F238E27FC236}">
                <a16:creationId xmlns:a16="http://schemas.microsoft.com/office/drawing/2014/main" id="{A02FC8EE-E78A-AE4A-AD56-46AACB75B843}"/>
              </a:ext>
            </a:extLst>
          </p:cNvPr>
          <p:cNvCxnSpPr>
            <a:cxnSpLocks/>
          </p:cNvCxnSpPr>
          <p:nvPr userDrawn="1"/>
        </p:nvCxnSpPr>
        <p:spPr>
          <a:xfrm>
            <a:off x="2763981" y="2738005"/>
            <a:ext cx="0" cy="1536124"/>
          </a:xfrm>
          <a:prstGeom prst="line">
            <a:avLst/>
          </a:prstGeom>
          <a:ln w="73025">
            <a:gradFill>
              <a:gsLst>
                <a:gs pos="0">
                  <a:srgbClr val="0DFFB9"/>
                </a:gs>
                <a:gs pos="73000">
                  <a:srgbClr val="C9FF83"/>
                </a:gs>
                <a:gs pos="82000">
                  <a:srgbClr val="C9FF83"/>
                </a:gs>
                <a:gs pos="99000">
                  <a:srgbClr val="C9FF83"/>
                </a:gs>
              </a:gsLst>
              <a:lin ang="5400000" scaled="0"/>
            </a:gradFill>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88B591B-DE9E-B346-802C-57404EBAB027}"/>
              </a:ext>
            </a:extLst>
          </p:cNvPr>
          <p:cNvSpPr>
            <a:spLocks noGrp="1"/>
          </p:cNvSpPr>
          <p:nvPr>
            <p:ph type="body" sz="quarter" idx="21"/>
          </p:nvPr>
        </p:nvSpPr>
        <p:spPr>
          <a:xfrm>
            <a:off x="2983580" y="2738005"/>
            <a:ext cx="1609202" cy="943214"/>
          </a:xfrm>
          <a:prstGeom prst="rect">
            <a:avLst/>
          </a:prstGeom>
        </p:spPr>
        <p:txBody>
          <a:bodyPr/>
          <a:lstStyle>
            <a:lvl1pPr marL="0" indent="0">
              <a:buNone/>
              <a:defRPr sz="9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4" name="Text Placeholder 4">
            <a:extLst>
              <a:ext uri="{FF2B5EF4-FFF2-40B4-BE49-F238E27FC236}">
                <a16:creationId xmlns:a16="http://schemas.microsoft.com/office/drawing/2014/main" id="{F3AFC4DB-6244-4142-9AA8-05F3F0F99D9E}"/>
              </a:ext>
            </a:extLst>
          </p:cNvPr>
          <p:cNvSpPr>
            <a:spLocks noGrp="1"/>
          </p:cNvSpPr>
          <p:nvPr>
            <p:ph type="body" sz="quarter" idx="22"/>
          </p:nvPr>
        </p:nvSpPr>
        <p:spPr>
          <a:xfrm>
            <a:off x="4969564" y="2738005"/>
            <a:ext cx="1609202" cy="943214"/>
          </a:xfrm>
          <a:prstGeom prst="rect">
            <a:avLst/>
          </a:prstGeom>
        </p:spPr>
        <p:txBody>
          <a:bodyPr/>
          <a:lstStyle>
            <a:lvl1pPr marL="0" indent="0">
              <a:buNone/>
              <a:defRPr sz="9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5" name="Text Placeholder 4">
            <a:extLst>
              <a:ext uri="{FF2B5EF4-FFF2-40B4-BE49-F238E27FC236}">
                <a16:creationId xmlns:a16="http://schemas.microsoft.com/office/drawing/2014/main" id="{62A78324-D77B-6E47-AD14-BC2C76A6EE04}"/>
              </a:ext>
            </a:extLst>
          </p:cNvPr>
          <p:cNvSpPr>
            <a:spLocks noGrp="1"/>
          </p:cNvSpPr>
          <p:nvPr>
            <p:ph type="body" sz="quarter" idx="23"/>
          </p:nvPr>
        </p:nvSpPr>
        <p:spPr>
          <a:xfrm>
            <a:off x="6944407" y="2738005"/>
            <a:ext cx="1609202" cy="943214"/>
          </a:xfrm>
          <a:prstGeom prst="rect">
            <a:avLst/>
          </a:prstGeom>
        </p:spPr>
        <p:txBody>
          <a:bodyPr/>
          <a:lstStyle>
            <a:lvl1pPr marL="0" indent="0">
              <a:buNone/>
              <a:defRPr sz="9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cxnSp>
        <p:nvCxnSpPr>
          <p:cNvPr id="19" name="Straight Connector 18">
            <a:extLst>
              <a:ext uri="{FF2B5EF4-FFF2-40B4-BE49-F238E27FC236}">
                <a16:creationId xmlns:a16="http://schemas.microsoft.com/office/drawing/2014/main" id="{5F89E76C-AED1-F049-9A00-7D58D11B4720}"/>
              </a:ext>
            </a:extLst>
          </p:cNvPr>
          <p:cNvCxnSpPr>
            <a:cxnSpLocks/>
          </p:cNvCxnSpPr>
          <p:nvPr userDrawn="1"/>
        </p:nvCxnSpPr>
        <p:spPr>
          <a:xfrm>
            <a:off x="4772344" y="2738005"/>
            <a:ext cx="0" cy="1536124"/>
          </a:xfrm>
          <a:prstGeom prst="line">
            <a:avLst/>
          </a:prstGeom>
          <a:ln w="73025">
            <a:gradFill>
              <a:gsLst>
                <a:gs pos="0">
                  <a:srgbClr val="0DFFB9"/>
                </a:gs>
                <a:gs pos="73000">
                  <a:srgbClr val="C9FF83"/>
                </a:gs>
                <a:gs pos="82000">
                  <a:srgbClr val="C9FF83"/>
                </a:gs>
                <a:gs pos="99000">
                  <a:srgbClr val="C9FF83"/>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5AF629F-2A03-D445-B9F7-2362B8E98214}"/>
              </a:ext>
            </a:extLst>
          </p:cNvPr>
          <p:cNvCxnSpPr>
            <a:cxnSpLocks/>
          </p:cNvCxnSpPr>
          <p:nvPr userDrawn="1"/>
        </p:nvCxnSpPr>
        <p:spPr>
          <a:xfrm>
            <a:off x="6761586" y="2738005"/>
            <a:ext cx="0" cy="1536124"/>
          </a:xfrm>
          <a:prstGeom prst="line">
            <a:avLst/>
          </a:prstGeom>
          <a:ln w="73025">
            <a:gradFill>
              <a:gsLst>
                <a:gs pos="0">
                  <a:srgbClr val="0DFFB9"/>
                </a:gs>
                <a:gs pos="73000">
                  <a:srgbClr val="C9FF83"/>
                </a:gs>
                <a:gs pos="82000">
                  <a:srgbClr val="C9FF83"/>
                </a:gs>
                <a:gs pos="99000">
                  <a:srgbClr val="C9FF83"/>
                </a:gs>
              </a:gsLst>
              <a:lin ang="54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773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Slide_07">
    <p:bg>
      <p:bgPr>
        <a:solidFill>
          <a:srgbClr val="0DFFB9"/>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FC88FB-1E12-AA47-B0D3-E02E9CCA7B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76DA3FAD-787D-3342-B2CC-54CA9CBACC5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7492" y="-6762"/>
            <a:ext cx="9210609" cy="5157022"/>
          </a:xfrm>
          <a:prstGeom prst="rect">
            <a:avLst/>
          </a:prstGeom>
        </p:spPr>
      </p:pic>
      <p:pic>
        <p:nvPicPr>
          <p:cNvPr id="18" name="Picture 17">
            <a:extLst>
              <a:ext uri="{FF2B5EF4-FFF2-40B4-BE49-F238E27FC236}">
                <a16:creationId xmlns:a16="http://schemas.microsoft.com/office/drawing/2014/main" id="{7EBA56C2-06DE-D644-8283-5D500574EBAA}"/>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130556" y="-12706"/>
            <a:ext cx="4797778" cy="5179160"/>
          </a:xfrm>
          <a:prstGeom prst="rect">
            <a:avLst/>
          </a:prstGeom>
        </p:spPr>
      </p:pic>
      <p:pic>
        <p:nvPicPr>
          <p:cNvPr id="20" name="Picture 19">
            <a:extLst>
              <a:ext uri="{FF2B5EF4-FFF2-40B4-BE49-F238E27FC236}">
                <a16:creationId xmlns:a16="http://schemas.microsoft.com/office/drawing/2014/main" id="{95608831-9CE9-BA42-A156-B3A68C6147E6}"/>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4463521" y="576868"/>
            <a:ext cx="1640602" cy="1148422"/>
          </a:xfrm>
          <a:prstGeom prst="rect">
            <a:avLst/>
          </a:prstGeom>
        </p:spPr>
      </p:pic>
      <p:sp>
        <p:nvSpPr>
          <p:cNvPr id="12" name="Text Placeholder 2">
            <a:extLst>
              <a:ext uri="{FF2B5EF4-FFF2-40B4-BE49-F238E27FC236}">
                <a16:creationId xmlns:a16="http://schemas.microsoft.com/office/drawing/2014/main" id="{E169A032-1939-8243-B629-380BA0F1A4C7}"/>
              </a:ext>
            </a:extLst>
          </p:cNvPr>
          <p:cNvSpPr>
            <a:spLocks noGrp="1"/>
          </p:cNvSpPr>
          <p:nvPr>
            <p:ph type="body" sz="quarter" idx="10"/>
          </p:nvPr>
        </p:nvSpPr>
        <p:spPr>
          <a:xfrm>
            <a:off x="568561" y="2138364"/>
            <a:ext cx="4971002" cy="433387"/>
          </a:xfrm>
          <a:prstGeom prst="rect">
            <a:avLst/>
          </a:prstGeom>
        </p:spPr>
        <p:txBody>
          <a:bodyPr/>
          <a:lstStyle>
            <a:lvl1pPr marL="0" indent="0">
              <a:buNone/>
              <a:defRPr sz="2700" b="1" i="0">
                <a:solidFill>
                  <a:schemeClr val="bg1"/>
                </a:solidFill>
                <a:latin typeface="Arial" panose="020B0604020202020204" pitchFamily="34" charset="0"/>
                <a:cs typeface="Arial" panose="020B0604020202020204" pitchFamily="34" charset="0"/>
              </a:defRPr>
            </a:lvl1pPr>
          </a:lstStyle>
          <a:p>
            <a:pPr lvl="0"/>
            <a:r>
              <a:rPr lang="en-GB"/>
              <a:t>Click to edit Master text styles</a:t>
            </a:r>
          </a:p>
        </p:txBody>
      </p:sp>
      <p:sp>
        <p:nvSpPr>
          <p:cNvPr id="13" name="Text Placeholder 2">
            <a:extLst>
              <a:ext uri="{FF2B5EF4-FFF2-40B4-BE49-F238E27FC236}">
                <a16:creationId xmlns:a16="http://schemas.microsoft.com/office/drawing/2014/main" id="{A40A150F-804A-4C44-8531-3A5E049B25EC}"/>
              </a:ext>
            </a:extLst>
          </p:cNvPr>
          <p:cNvSpPr>
            <a:spLocks noGrp="1"/>
          </p:cNvSpPr>
          <p:nvPr>
            <p:ph type="body" sz="quarter" idx="11"/>
          </p:nvPr>
        </p:nvSpPr>
        <p:spPr>
          <a:xfrm>
            <a:off x="568561" y="2663067"/>
            <a:ext cx="4971001" cy="324683"/>
          </a:xfrm>
          <a:prstGeom prst="rect">
            <a:avLst/>
          </a:prstGeom>
        </p:spPr>
        <p:txBody>
          <a:bodyPr/>
          <a:lstStyle>
            <a:lvl1pPr marL="0" indent="0">
              <a:buNone/>
              <a:defRPr sz="1350" b="0" i="0">
                <a:solidFill>
                  <a:srgbClr val="0DFFB9"/>
                </a:solidFill>
                <a:latin typeface="Arial" panose="020B0604020202020204" pitchFamily="34" charset="0"/>
                <a:cs typeface="Arial" panose="020B0604020202020204" pitchFamily="34" charset="0"/>
              </a:defRPr>
            </a:lvl1pPr>
          </a:lstStyle>
          <a:p>
            <a:pPr lvl="0"/>
            <a:r>
              <a:rPr lang="en-GB"/>
              <a:t>Click to edit Master text styles</a:t>
            </a:r>
          </a:p>
        </p:txBody>
      </p:sp>
      <p:pic>
        <p:nvPicPr>
          <p:cNvPr id="2" name="Graphic 1">
            <a:extLst>
              <a:ext uri="{FF2B5EF4-FFF2-40B4-BE49-F238E27FC236}">
                <a16:creationId xmlns:a16="http://schemas.microsoft.com/office/drawing/2014/main" id="{676D012A-4EF4-AF28-8593-D87973F75CC2}"/>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15666" y="274842"/>
            <a:ext cx="1618293" cy="279368"/>
          </a:xfrm>
          <a:prstGeom prst="rect">
            <a:avLst/>
          </a:prstGeom>
        </p:spPr>
      </p:pic>
      <p:sp>
        <p:nvSpPr>
          <p:cNvPr id="3" name="Text Placeholder 3">
            <a:extLst>
              <a:ext uri="{FF2B5EF4-FFF2-40B4-BE49-F238E27FC236}">
                <a16:creationId xmlns:a16="http://schemas.microsoft.com/office/drawing/2014/main" id="{720415F4-7652-5D3D-DB2B-87F4DD4830E5}"/>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4" name="Picture 3">
            <a:extLst>
              <a:ext uri="{FF2B5EF4-FFF2-40B4-BE49-F238E27FC236}">
                <a16:creationId xmlns:a16="http://schemas.microsoft.com/office/drawing/2014/main" id="{7E0545AB-9E1C-ED1E-5DA4-DE72857B9B67}"/>
              </a:ext>
            </a:extLst>
          </p:cNvPr>
          <p:cNvPicPr>
            <a:picLocks noChangeAspect="1"/>
          </p:cNvPicPr>
          <p:nvPr userDrawn="1"/>
        </p:nvPicPr>
        <p:blipFill>
          <a:blip r:embed="rId8"/>
          <a:stretch>
            <a:fillRect/>
          </a:stretch>
        </p:blipFill>
        <p:spPr>
          <a:xfrm>
            <a:off x="8257087" y="171339"/>
            <a:ext cx="437048" cy="243187"/>
          </a:xfrm>
          <a:prstGeom prst="rect">
            <a:avLst/>
          </a:prstGeom>
        </p:spPr>
      </p:pic>
    </p:spTree>
    <p:extLst>
      <p:ext uri="{BB962C8B-B14F-4D97-AF65-F5344CB8AC3E}">
        <p14:creationId xmlns:p14="http://schemas.microsoft.com/office/powerpoint/2010/main" val="28992042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Numbers Line">
    <p:bg>
      <p:bgPr>
        <a:solidFill>
          <a:srgbClr val="00003A"/>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1B9AB7A-8C28-DC4B-9CFF-CE8D5DE56AAC}"/>
              </a:ext>
            </a:extLst>
          </p:cNvPr>
          <p:cNvCxnSpPr>
            <a:cxnSpLocks/>
          </p:cNvCxnSpPr>
          <p:nvPr userDrawn="1"/>
        </p:nvCxnSpPr>
        <p:spPr>
          <a:xfrm flipH="1">
            <a:off x="371476" y="1849583"/>
            <a:ext cx="8401048" cy="0"/>
          </a:xfrm>
          <a:prstGeom prst="line">
            <a:avLst/>
          </a:prstGeom>
          <a:ln w="47625">
            <a:gradFill>
              <a:gsLst>
                <a:gs pos="0">
                  <a:srgbClr val="0DFFB9"/>
                </a:gs>
                <a:gs pos="73000">
                  <a:srgbClr val="C9FF83"/>
                </a:gs>
                <a:gs pos="82000">
                  <a:srgbClr val="C9FF83"/>
                </a:gs>
                <a:gs pos="99000">
                  <a:srgbClr val="C9FF83"/>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F1386E36-0562-6F41-B1DD-E3F5F0313448}"/>
              </a:ext>
            </a:extLst>
          </p:cNvPr>
          <p:cNvSpPr>
            <a:spLocks noGrp="1"/>
          </p:cNvSpPr>
          <p:nvPr>
            <p:ph type="body" sz="quarter" idx="19" hasCustomPrompt="1"/>
          </p:nvPr>
        </p:nvSpPr>
        <p:spPr>
          <a:xfrm>
            <a:off x="371477" y="1984414"/>
            <a:ext cx="1381124" cy="587331"/>
          </a:xfrm>
          <a:prstGeom prst="rect">
            <a:avLst/>
          </a:prstGeom>
        </p:spPr>
        <p:txBody>
          <a:bodyPr/>
          <a:lstStyle>
            <a:lvl1pPr marL="0" indent="0">
              <a:buNone/>
              <a:defRPr sz="40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2010</a:t>
            </a:r>
          </a:p>
        </p:txBody>
      </p:sp>
      <p:sp>
        <p:nvSpPr>
          <p:cNvPr id="11" name="Text Placeholder 4">
            <a:extLst>
              <a:ext uri="{FF2B5EF4-FFF2-40B4-BE49-F238E27FC236}">
                <a16:creationId xmlns:a16="http://schemas.microsoft.com/office/drawing/2014/main" id="{43838C62-0221-CD4F-8A25-D56BB83FE17A}"/>
              </a:ext>
            </a:extLst>
          </p:cNvPr>
          <p:cNvSpPr>
            <a:spLocks noGrp="1"/>
          </p:cNvSpPr>
          <p:nvPr>
            <p:ph type="body" sz="quarter" idx="24"/>
          </p:nvPr>
        </p:nvSpPr>
        <p:spPr>
          <a:xfrm>
            <a:off x="5104298" y="1986737"/>
            <a:ext cx="3668225" cy="585003"/>
          </a:xfrm>
          <a:prstGeom prst="rect">
            <a:avLst/>
          </a:prstGeom>
        </p:spPr>
        <p:txBody>
          <a:bodyPr/>
          <a:lstStyle>
            <a:lvl1pPr marL="0" indent="0">
              <a:buNone/>
              <a:defRPr sz="9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cxnSp>
        <p:nvCxnSpPr>
          <p:cNvPr id="13" name="Straight Connector 12">
            <a:extLst>
              <a:ext uri="{FF2B5EF4-FFF2-40B4-BE49-F238E27FC236}">
                <a16:creationId xmlns:a16="http://schemas.microsoft.com/office/drawing/2014/main" id="{E44BC21F-1919-D149-A178-1EE19294D42A}"/>
              </a:ext>
            </a:extLst>
          </p:cNvPr>
          <p:cNvCxnSpPr>
            <a:cxnSpLocks/>
          </p:cNvCxnSpPr>
          <p:nvPr userDrawn="1"/>
        </p:nvCxnSpPr>
        <p:spPr>
          <a:xfrm flipH="1">
            <a:off x="371476" y="2819114"/>
            <a:ext cx="8401048" cy="0"/>
          </a:xfrm>
          <a:prstGeom prst="line">
            <a:avLst/>
          </a:prstGeom>
          <a:ln w="47625">
            <a:gradFill>
              <a:gsLst>
                <a:gs pos="0">
                  <a:srgbClr val="0DFFB9"/>
                </a:gs>
                <a:gs pos="73000">
                  <a:srgbClr val="C9FF83"/>
                </a:gs>
                <a:gs pos="82000">
                  <a:srgbClr val="C9FF83"/>
                </a:gs>
                <a:gs pos="99000">
                  <a:srgbClr val="C9FF83"/>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F3CB56EB-A676-384D-A164-1DABB71BB798}"/>
              </a:ext>
            </a:extLst>
          </p:cNvPr>
          <p:cNvSpPr>
            <a:spLocks noGrp="1"/>
          </p:cNvSpPr>
          <p:nvPr>
            <p:ph type="body" sz="quarter" idx="25" hasCustomPrompt="1"/>
          </p:nvPr>
        </p:nvSpPr>
        <p:spPr>
          <a:xfrm>
            <a:off x="371477" y="2953945"/>
            <a:ext cx="1381124" cy="587331"/>
          </a:xfrm>
          <a:prstGeom prst="rect">
            <a:avLst/>
          </a:prstGeom>
        </p:spPr>
        <p:txBody>
          <a:bodyPr/>
          <a:lstStyle>
            <a:lvl1pPr marL="0" indent="0">
              <a:buNone/>
              <a:defRPr sz="40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2010</a:t>
            </a:r>
          </a:p>
        </p:txBody>
      </p:sp>
      <p:sp>
        <p:nvSpPr>
          <p:cNvPr id="15" name="Text Placeholder 4">
            <a:extLst>
              <a:ext uri="{FF2B5EF4-FFF2-40B4-BE49-F238E27FC236}">
                <a16:creationId xmlns:a16="http://schemas.microsoft.com/office/drawing/2014/main" id="{C3B8E8A2-1500-0E40-A038-BDB7F77FEEB6}"/>
              </a:ext>
            </a:extLst>
          </p:cNvPr>
          <p:cNvSpPr>
            <a:spLocks noGrp="1"/>
          </p:cNvSpPr>
          <p:nvPr>
            <p:ph type="body" sz="quarter" idx="26"/>
          </p:nvPr>
        </p:nvSpPr>
        <p:spPr>
          <a:xfrm>
            <a:off x="5104298" y="2956268"/>
            <a:ext cx="3668225" cy="585003"/>
          </a:xfrm>
          <a:prstGeom prst="rect">
            <a:avLst/>
          </a:prstGeom>
        </p:spPr>
        <p:txBody>
          <a:bodyPr/>
          <a:lstStyle>
            <a:lvl1pPr marL="0" indent="0">
              <a:buNone/>
              <a:defRPr sz="9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461899BD-5DDE-1A4F-9F73-5550F2E9B840}"/>
              </a:ext>
            </a:extLst>
          </p:cNvPr>
          <p:cNvCxnSpPr>
            <a:cxnSpLocks/>
          </p:cNvCxnSpPr>
          <p:nvPr userDrawn="1"/>
        </p:nvCxnSpPr>
        <p:spPr>
          <a:xfrm flipH="1">
            <a:off x="371475" y="3767825"/>
            <a:ext cx="8401049" cy="0"/>
          </a:xfrm>
          <a:prstGeom prst="line">
            <a:avLst/>
          </a:prstGeom>
          <a:ln w="47625">
            <a:gradFill>
              <a:gsLst>
                <a:gs pos="0">
                  <a:srgbClr val="0DFFB9"/>
                </a:gs>
                <a:gs pos="73000">
                  <a:srgbClr val="C9FF83"/>
                </a:gs>
                <a:gs pos="82000">
                  <a:srgbClr val="C9FF83"/>
                </a:gs>
                <a:gs pos="99000">
                  <a:srgbClr val="C9FF83"/>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D1B3E904-D8C5-374F-B470-90E74419D0DF}"/>
              </a:ext>
            </a:extLst>
          </p:cNvPr>
          <p:cNvSpPr>
            <a:spLocks noGrp="1"/>
          </p:cNvSpPr>
          <p:nvPr>
            <p:ph type="body" sz="quarter" idx="27" hasCustomPrompt="1"/>
          </p:nvPr>
        </p:nvSpPr>
        <p:spPr>
          <a:xfrm>
            <a:off x="371477" y="3902656"/>
            <a:ext cx="1381124" cy="587331"/>
          </a:xfrm>
          <a:prstGeom prst="rect">
            <a:avLst/>
          </a:prstGeom>
        </p:spPr>
        <p:txBody>
          <a:bodyPr/>
          <a:lstStyle>
            <a:lvl1pPr marL="0" indent="0">
              <a:buNone/>
              <a:defRPr sz="40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2010</a:t>
            </a:r>
          </a:p>
        </p:txBody>
      </p:sp>
      <p:sp>
        <p:nvSpPr>
          <p:cNvPr id="18" name="Text Placeholder 4">
            <a:extLst>
              <a:ext uri="{FF2B5EF4-FFF2-40B4-BE49-F238E27FC236}">
                <a16:creationId xmlns:a16="http://schemas.microsoft.com/office/drawing/2014/main" id="{7324687D-6F07-F744-984B-1E29569CFC92}"/>
              </a:ext>
            </a:extLst>
          </p:cNvPr>
          <p:cNvSpPr>
            <a:spLocks noGrp="1"/>
          </p:cNvSpPr>
          <p:nvPr>
            <p:ph type="body" sz="quarter" idx="28"/>
          </p:nvPr>
        </p:nvSpPr>
        <p:spPr>
          <a:xfrm>
            <a:off x="5104298" y="3904979"/>
            <a:ext cx="3668225" cy="585003"/>
          </a:xfrm>
          <a:prstGeom prst="rect">
            <a:avLst/>
          </a:prstGeom>
        </p:spPr>
        <p:txBody>
          <a:bodyPr/>
          <a:lstStyle>
            <a:lvl1pPr marL="0" indent="0">
              <a:buNone/>
              <a:defRPr sz="9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8" name="Text Placeholder 4">
            <a:extLst>
              <a:ext uri="{FF2B5EF4-FFF2-40B4-BE49-F238E27FC236}">
                <a16:creationId xmlns:a16="http://schemas.microsoft.com/office/drawing/2014/main" id="{6464952B-3500-1546-85DF-C16B2933A0FA}"/>
              </a:ext>
            </a:extLst>
          </p:cNvPr>
          <p:cNvSpPr>
            <a:spLocks noGrp="1"/>
          </p:cNvSpPr>
          <p:nvPr>
            <p:ph type="body" sz="quarter" idx="15" hasCustomPrompt="1"/>
          </p:nvPr>
        </p:nvSpPr>
        <p:spPr>
          <a:xfrm>
            <a:off x="371476" y="848342"/>
            <a:ext cx="6133230" cy="808891"/>
          </a:xfrm>
          <a:prstGeom prst="rect">
            <a:avLst/>
          </a:prstGeom>
        </p:spPr>
        <p:txBody>
          <a:bodyPr/>
          <a:lstStyle>
            <a:lvl1pPr marL="0" indent="0">
              <a:buNone/>
              <a:defRPr sz="60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Tree>
    <p:extLst>
      <p:ext uri="{BB962C8B-B14F-4D97-AF65-F5344CB8AC3E}">
        <p14:creationId xmlns:p14="http://schemas.microsoft.com/office/powerpoint/2010/main" val="39571011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mage Line">
    <p:bg>
      <p:bgPr>
        <a:solidFill>
          <a:srgbClr val="00003A"/>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36F49FE-97C7-944F-B262-7298984D6FD6}"/>
              </a:ext>
            </a:extLst>
          </p:cNvPr>
          <p:cNvCxnSpPr>
            <a:cxnSpLocks/>
          </p:cNvCxnSpPr>
          <p:nvPr userDrawn="1"/>
        </p:nvCxnSpPr>
        <p:spPr>
          <a:xfrm flipH="1">
            <a:off x="371476" y="1849583"/>
            <a:ext cx="8401048" cy="0"/>
          </a:xfrm>
          <a:prstGeom prst="line">
            <a:avLst/>
          </a:prstGeom>
          <a:ln w="47625">
            <a:gradFill>
              <a:gsLst>
                <a:gs pos="0">
                  <a:srgbClr val="0DFFB9"/>
                </a:gs>
                <a:gs pos="73000">
                  <a:srgbClr val="C9FF83"/>
                </a:gs>
                <a:gs pos="82000">
                  <a:srgbClr val="C9FF83"/>
                </a:gs>
                <a:gs pos="99000">
                  <a:srgbClr val="C9FF83"/>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B3CDEFE-F85B-094E-8FBA-55FFD137C40B}"/>
              </a:ext>
            </a:extLst>
          </p:cNvPr>
          <p:cNvCxnSpPr>
            <a:cxnSpLocks/>
          </p:cNvCxnSpPr>
          <p:nvPr userDrawn="1"/>
        </p:nvCxnSpPr>
        <p:spPr>
          <a:xfrm flipH="1">
            <a:off x="371476" y="2819114"/>
            <a:ext cx="8401048" cy="0"/>
          </a:xfrm>
          <a:prstGeom prst="line">
            <a:avLst/>
          </a:prstGeom>
          <a:ln w="47625">
            <a:gradFill>
              <a:gsLst>
                <a:gs pos="0">
                  <a:srgbClr val="0DFFB9"/>
                </a:gs>
                <a:gs pos="73000">
                  <a:srgbClr val="C9FF83"/>
                </a:gs>
                <a:gs pos="82000">
                  <a:srgbClr val="C9FF83"/>
                </a:gs>
                <a:gs pos="99000">
                  <a:srgbClr val="C9FF83"/>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D75D30-BA90-0C42-B2EE-BEF69A62353C}"/>
              </a:ext>
            </a:extLst>
          </p:cNvPr>
          <p:cNvCxnSpPr>
            <a:cxnSpLocks/>
          </p:cNvCxnSpPr>
          <p:nvPr userDrawn="1"/>
        </p:nvCxnSpPr>
        <p:spPr>
          <a:xfrm flipH="1">
            <a:off x="371475" y="3767825"/>
            <a:ext cx="8401049" cy="0"/>
          </a:xfrm>
          <a:prstGeom prst="line">
            <a:avLst/>
          </a:prstGeom>
          <a:ln w="47625">
            <a:gradFill>
              <a:gsLst>
                <a:gs pos="0">
                  <a:srgbClr val="0DFFB9"/>
                </a:gs>
                <a:gs pos="73000">
                  <a:srgbClr val="C9FF83"/>
                </a:gs>
                <a:gs pos="82000">
                  <a:srgbClr val="C9FF83"/>
                </a:gs>
                <a:gs pos="99000">
                  <a:srgbClr val="C9FF83"/>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A6B753-5299-C842-86DD-81DB4BDAEB22}"/>
              </a:ext>
            </a:extLst>
          </p:cNvPr>
          <p:cNvSpPr>
            <a:spLocks noGrp="1"/>
          </p:cNvSpPr>
          <p:nvPr>
            <p:ph type="body" sz="quarter" idx="15" hasCustomPrompt="1"/>
          </p:nvPr>
        </p:nvSpPr>
        <p:spPr>
          <a:xfrm>
            <a:off x="371476" y="848342"/>
            <a:ext cx="6133230" cy="808891"/>
          </a:xfrm>
          <a:prstGeom prst="rect">
            <a:avLst/>
          </a:prstGeom>
        </p:spPr>
        <p:txBody>
          <a:bodyPr/>
          <a:lstStyle>
            <a:lvl1pPr marL="0" indent="0">
              <a:buNone/>
              <a:defRPr sz="6000" b="1">
                <a:solidFill>
                  <a:srgbClr val="C9FF83"/>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Title</a:t>
            </a:r>
          </a:p>
        </p:txBody>
      </p:sp>
      <p:sp>
        <p:nvSpPr>
          <p:cNvPr id="14" name="Text Placeholder 4">
            <a:extLst>
              <a:ext uri="{FF2B5EF4-FFF2-40B4-BE49-F238E27FC236}">
                <a16:creationId xmlns:a16="http://schemas.microsoft.com/office/drawing/2014/main" id="{87B80C41-C45F-434D-8D81-FBB934F90F9B}"/>
              </a:ext>
            </a:extLst>
          </p:cNvPr>
          <p:cNvSpPr>
            <a:spLocks noGrp="1"/>
          </p:cNvSpPr>
          <p:nvPr>
            <p:ph type="body" sz="quarter" idx="19"/>
          </p:nvPr>
        </p:nvSpPr>
        <p:spPr>
          <a:xfrm>
            <a:off x="2574350" y="1984414"/>
            <a:ext cx="1381124" cy="587331"/>
          </a:xfrm>
          <a:prstGeom prst="rect">
            <a:avLst/>
          </a:prstGeom>
        </p:spPr>
        <p:txBody>
          <a:bodyPr/>
          <a:lstStyle>
            <a:lvl1pPr marL="0" indent="0">
              <a:buNone/>
              <a:defRPr sz="1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5" name="Text Placeholder 4">
            <a:extLst>
              <a:ext uri="{FF2B5EF4-FFF2-40B4-BE49-F238E27FC236}">
                <a16:creationId xmlns:a16="http://schemas.microsoft.com/office/drawing/2014/main" id="{D7352679-B4D0-3B4B-A21A-350ECF86FA98}"/>
              </a:ext>
            </a:extLst>
          </p:cNvPr>
          <p:cNvSpPr>
            <a:spLocks noGrp="1"/>
          </p:cNvSpPr>
          <p:nvPr>
            <p:ph type="body" sz="quarter" idx="20"/>
          </p:nvPr>
        </p:nvSpPr>
        <p:spPr>
          <a:xfrm>
            <a:off x="5123582" y="1984414"/>
            <a:ext cx="1381124" cy="587331"/>
          </a:xfrm>
          <a:prstGeom prst="rect">
            <a:avLst/>
          </a:prstGeom>
        </p:spPr>
        <p:txBody>
          <a:bodyPr/>
          <a:lstStyle>
            <a:lvl1pPr marL="0" indent="0">
              <a:buNone/>
              <a:defRPr sz="11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7" name="Text Placeholder 4">
            <a:extLst>
              <a:ext uri="{FF2B5EF4-FFF2-40B4-BE49-F238E27FC236}">
                <a16:creationId xmlns:a16="http://schemas.microsoft.com/office/drawing/2014/main" id="{09729643-3744-0E49-948F-E18ED166F210}"/>
              </a:ext>
            </a:extLst>
          </p:cNvPr>
          <p:cNvSpPr>
            <a:spLocks noGrp="1"/>
          </p:cNvSpPr>
          <p:nvPr>
            <p:ph type="body" sz="quarter" idx="21"/>
          </p:nvPr>
        </p:nvSpPr>
        <p:spPr>
          <a:xfrm>
            <a:off x="7322128" y="1984414"/>
            <a:ext cx="1450396" cy="724578"/>
          </a:xfrm>
          <a:prstGeom prst="rect">
            <a:avLst/>
          </a:prstGeom>
        </p:spPr>
        <p:txBody>
          <a:bodyPr/>
          <a:lstStyle>
            <a:lvl1pPr marL="0" indent="0">
              <a:buNone/>
              <a:defRPr sz="24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8" name="Text Placeholder 4">
            <a:extLst>
              <a:ext uri="{FF2B5EF4-FFF2-40B4-BE49-F238E27FC236}">
                <a16:creationId xmlns:a16="http://schemas.microsoft.com/office/drawing/2014/main" id="{5EF05680-4129-614F-A3FD-A911C1044F4F}"/>
              </a:ext>
            </a:extLst>
          </p:cNvPr>
          <p:cNvSpPr>
            <a:spLocks noGrp="1"/>
          </p:cNvSpPr>
          <p:nvPr>
            <p:ph type="body" sz="quarter" idx="22"/>
          </p:nvPr>
        </p:nvSpPr>
        <p:spPr>
          <a:xfrm>
            <a:off x="2574350" y="2929235"/>
            <a:ext cx="1381124" cy="587331"/>
          </a:xfrm>
          <a:prstGeom prst="rect">
            <a:avLst/>
          </a:prstGeom>
        </p:spPr>
        <p:txBody>
          <a:bodyPr/>
          <a:lstStyle>
            <a:lvl1pPr marL="0" indent="0">
              <a:buNone/>
              <a:defRPr sz="1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19" name="Text Placeholder 4">
            <a:extLst>
              <a:ext uri="{FF2B5EF4-FFF2-40B4-BE49-F238E27FC236}">
                <a16:creationId xmlns:a16="http://schemas.microsoft.com/office/drawing/2014/main" id="{828C9435-AA1E-5E42-8202-32F34F2F33C0}"/>
              </a:ext>
            </a:extLst>
          </p:cNvPr>
          <p:cNvSpPr>
            <a:spLocks noGrp="1"/>
          </p:cNvSpPr>
          <p:nvPr>
            <p:ph type="body" sz="quarter" idx="23"/>
          </p:nvPr>
        </p:nvSpPr>
        <p:spPr>
          <a:xfrm>
            <a:off x="5123582" y="2929235"/>
            <a:ext cx="1381124" cy="587331"/>
          </a:xfrm>
          <a:prstGeom prst="rect">
            <a:avLst/>
          </a:prstGeom>
        </p:spPr>
        <p:txBody>
          <a:bodyPr/>
          <a:lstStyle>
            <a:lvl1pPr marL="0" indent="0">
              <a:buNone/>
              <a:defRPr sz="11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0" name="Text Placeholder 4">
            <a:extLst>
              <a:ext uri="{FF2B5EF4-FFF2-40B4-BE49-F238E27FC236}">
                <a16:creationId xmlns:a16="http://schemas.microsoft.com/office/drawing/2014/main" id="{3E4CC6CE-980D-3E45-911A-506E9B452CA6}"/>
              </a:ext>
            </a:extLst>
          </p:cNvPr>
          <p:cNvSpPr>
            <a:spLocks noGrp="1"/>
          </p:cNvSpPr>
          <p:nvPr>
            <p:ph type="body" sz="quarter" idx="24"/>
          </p:nvPr>
        </p:nvSpPr>
        <p:spPr>
          <a:xfrm>
            <a:off x="7322128" y="2929235"/>
            <a:ext cx="1450396" cy="724578"/>
          </a:xfrm>
          <a:prstGeom prst="rect">
            <a:avLst/>
          </a:prstGeom>
        </p:spPr>
        <p:txBody>
          <a:bodyPr/>
          <a:lstStyle>
            <a:lvl1pPr marL="0" indent="0">
              <a:buNone/>
              <a:defRPr sz="24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1" name="Text Placeholder 4">
            <a:extLst>
              <a:ext uri="{FF2B5EF4-FFF2-40B4-BE49-F238E27FC236}">
                <a16:creationId xmlns:a16="http://schemas.microsoft.com/office/drawing/2014/main" id="{EF2E12A6-C89A-4344-8C76-77F9109D4CCD}"/>
              </a:ext>
            </a:extLst>
          </p:cNvPr>
          <p:cNvSpPr>
            <a:spLocks noGrp="1"/>
          </p:cNvSpPr>
          <p:nvPr>
            <p:ph type="body" sz="quarter" idx="25"/>
          </p:nvPr>
        </p:nvSpPr>
        <p:spPr>
          <a:xfrm>
            <a:off x="2574350" y="3881838"/>
            <a:ext cx="1381124" cy="587331"/>
          </a:xfrm>
          <a:prstGeom prst="rect">
            <a:avLst/>
          </a:prstGeom>
        </p:spPr>
        <p:txBody>
          <a:bodyPr/>
          <a:lstStyle>
            <a:lvl1pPr marL="0" indent="0">
              <a:buNone/>
              <a:defRPr sz="18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2" name="Text Placeholder 4">
            <a:extLst>
              <a:ext uri="{FF2B5EF4-FFF2-40B4-BE49-F238E27FC236}">
                <a16:creationId xmlns:a16="http://schemas.microsoft.com/office/drawing/2014/main" id="{EFF3351D-3B7E-6A4D-8991-F0DFC1EA9730}"/>
              </a:ext>
            </a:extLst>
          </p:cNvPr>
          <p:cNvSpPr>
            <a:spLocks noGrp="1"/>
          </p:cNvSpPr>
          <p:nvPr>
            <p:ph type="body" sz="quarter" idx="26"/>
          </p:nvPr>
        </p:nvSpPr>
        <p:spPr>
          <a:xfrm>
            <a:off x="5123582" y="3881838"/>
            <a:ext cx="1381124" cy="587331"/>
          </a:xfrm>
          <a:prstGeom prst="rect">
            <a:avLst/>
          </a:prstGeom>
        </p:spPr>
        <p:txBody>
          <a:bodyPr/>
          <a:lstStyle>
            <a:lvl1pPr marL="0" indent="0">
              <a:buNone/>
              <a:defRPr sz="1100" b="0">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3" name="Text Placeholder 4">
            <a:extLst>
              <a:ext uri="{FF2B5EF4-FFF2-40B4-BE49-F238E27FC236}">
                <a16:creationId xmlns:a16="http://schemas.microsoft.com/office/drawing/2014/main" id="{A56CE290-EF5C-AE47-8169-527C81602107}"/>
              </a:ext>
            </a:extLst>
          </p:cNvPr>
          <p:cNvSpPr>
            <a:spLocks noGrp="1"/>
          </p:cNvSpPr>
          <p:nvPr>
            <p:ph type="body" sz="quarter" idx="27"/>
          </p:nvPr>
        </p:nvSpPr>
        <p:spPr>
          <a:xfrm>
            <a:off x="7322128" y="3881838"/>
            <a:ext cx="1450396" cy="724578"/>
          </a:xfrm>
          <a:prstGeom prst="rect">
            <a:avLst/>
          </a:prstGeom>
        </p:spPr>
        <p:txBody>
          <a:bodyPr/>
          <a:lstStyle>
            <a:lvl1pPr marL="0" indent="0">
              <a:buNone/>
              <a:defRPr sz="2400" b="1">
                <a:solidFill>
                  <a:schemeClr val="bg1"/>
                </a:solidFill>
                <a:latin typeface="Arial" panose="020B0604020202020204" pitchFamily="34" charset="0"/>
                <a:cs typeface="Arial" panose="020B0604020202020204" pitchFamily="34" charset="0"/>
              </a:defRPr>
            </a:lvl1pPr>
            <a:lvl2pPr marL="171446" indent="0">
              <a:buNone/>
              <a:defRPr/>
            </a:lvl2pPr>
            <a:lvl3pPr marL="342892" indent="0">
              <a:buNone/>
              <a:defRPr/>
            </a:lvl3pPr>
            <a:lvl4pPr marL="514337" indent="0">
              <a:buNone/>
              <a:defRPr/>
            </a:lvl4pPr>
            <a:lvl5pPr marL="685783" indent="0">
              <a:buNone/>
              <a:defRPr/>
            </a:lvl5pPr>
          </a:lstStyle>
          <a:p>
            <a:pPr lvl="0"/>
            <a:r>
              <a:rPr lang="en-GB"/>
              <a:t>Click to edit Master text styles</a:t>
            </a:r>
          </a:p>
        </p:txBody>
      </p:sp>
      <p:sp>
        <p:nvSpPr>
          <p:cNvPr id="27" name="Picture Placeholder 9">
            <a:extLst>
              <a:ext uri="{FF2B5EF4-FFF2-40B4-BE49-F238E27FC236}">
                <a16:creationId xmlns:a16="http://schemas.microsoft.com/office/drawing/2014/main" id="{14EA2E04-5D03-A14E-BACC-47C4FBAC29D4}"/>
              </a:ext>
            </a:extLst>
          </p:cNvPr>
          <p:cNvSpPr>
            <a:spLocks noGrp="1"/>
          </p:cNvSpPr>
          <p:nvPr>
            <p:ph type="pic" sz="quarter" idx="14"/>
          </p:nvPr>
        </p:nvSpPr>
        <p:spPr>
          <a:xfrm>
            <a:off x="371476" y="1952840"/>
            <a:ext cx="1959544" cy="765324"/>
          </a:xfrm>
          <a:prstGeom prst="rect">
            <a:avLst/>
          </a:prstGeom>
        </p:spPr>
        <p:txBody>
          <a:bodyPr/>
          <a:lstStyle>
            <a:lvl1pPr marL="0" indent="0">
              <a:buNone/>
              <a:defRPr>
                <a:solidFill>
                  <a:schemeClr val="bg1"/>
                </a:solidFill>
              </a:defRPr>
            </a:lvl1pPr>
          </a:lstStyle>
          <a:p>
            <a:r>
              <a:rPr lang="en-GB"/>
              <a:t>Click icon to add picture</a:t>
            </a:r>
          </a:p>
        </p:txBody>
      </p:sp>
      <p:sp>
        <p:nvSpPr>
          <p:cNvPr id="29" name="Picture Placeholder 9">
            <a:extLst>
              <a:ext uri="{FF2B5EF4-FFF2-40B4-BE49-F238E27FC236}">
                <a16:creationId xmlns:a16="http://schemas.microsoft.com/office/drawing/2014/main" id="{8A9C4B8B-382A-C84C-961D-DACBEBB17934}"/>
              </a:ext>
            </a:extLst>
          </p:cNvPr>
          <p:cNvSpPr>
            <a:spLocks noGrp="1"/>
          </p:cNvSpPr>
          <p:nvPr>
            <p:ph type="pic" sz="quarter" idx="28"/>
          </p:nvPr>
        </p:nvSpPr>
        <p:spPr>
          <a:xfrm>
            <a:off x="371476" y="2913969"/>
            <a:ext cx="1959544" cy="765324"/>
          </a:xfrm>
          <a:prstGeom prst="rect">
            <a:avLst/>
          </a:prstGeom>
        </p:spPr>
        <p:txBody>
          <a:bodyPr/>
          <a:lstStyle>
            <a:lvl1pPr marL="0" indent="0">
              <a:buNone/>
              <a:defRPr>
                <a:solidFill>
                  <a:schemeClr val="bg1"/>
                </a:solidFill>
              </a:defRPr>
            </a:lvl1pPr>
          </a:lstStyle>
          <a:p>
            <a:r>
              <a:rPr lang="en-GB"/>
              <a:t>Click icon to add picture</a:t>
            </a:r>
          </a:p>
        </p:txBody>
      </p:sp>
      <p:sp>
        <p:nvSpPr>
          <p:cNvPr id="30" name="Picture Placeholder 9">
            <a:extLst>
              <a:ext uri="{FF2B5EF4-FFF2-40B4-BE49-F238E27FC236}">
                <a16:creationId xmlns:a16="http://schemas.microsoft.com/office/drawing/2014/main" id="{2168834C-CD96-DF4A-8458-A103013EF252}"/>
              </a:ext>
            </a:extLst>
          </p:cNvPr>
          <p:cNvSpPr>
            <a:spLocks noGrp="1"/>
          </p:cNvSpPr>
          <p:nvPr>
            <p:ph type="pic" sz="quarter" idx="29"/>
          </p:nvPr>
        </p:nvSpPr>
        <p:spPr>
          <a:xfrm>
            <a:off x="371476" y="3861026"/>
            <a:ext cx="1959544" cy="765324"/>
          </a:xfrm>
          <a:prstGeom prst="rect">
            <a:avLst/>
          </a:prstGeom>
        </p:spPr>
        <p:txBody>
          <a:bodyPr/>
          <a:lstStyle>
            <a:lvl1pPr marL="0" indent="0">
              <a:buNone/>
              <a:defRPr>
                <a:solidFill>
                  <a:schemeClr val="bg1"/>
                </a:solidFill>
              </a:defRPr>
            </a:lvl1pPr>
          </a:lstStyle>
          <a:p>
            <a:r>
              <a:rPr lang="en-GB"/>
              <a:t>Click icon to add picture</a:t>
            </a:r>
          </a:p>
        </p:txBody>
      </p:sp>
    </p:spTree>
    <p:extLst>
      <p:ext uri="{BB962C8B-B14F-4D97-AF65-F5344CB8AC3E}">
        <p14:creationId xmlns:p14="http://schemas.microsoft.com/office/powerpoint/2010/main" val="374235274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alue &quot;Autonomy&quot;">
    <p:bg>
      <p:bgPr>
        <a:solidFill>
          <a:srgbClr val="00003A"/>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C97254-B671-7C43-B007-B4D198201C2A}"/>
              </a:ext>
            </a:extLst>
          </p:cNvPr>
          <p:cNvGrpSpPr/>
          <p:nvPr userDrawn="1"/>
        </p:nvGrpSpPr>
        <p:grpSpPr>
          <a:xfrm>
            <a:off x="3544919" y="1074053"/>
            <a:ext cx="1936178" cy="1935845"/>
            <a:chOff x="3625045" y="1270677"/>
            <a:chExt cx="1591271" cy="1590997"/>
          </a:xfrm>
        </p:grpSpPr>
        <p:sp>
          <p:nvSpPr>
            <p:cNvPr id="12" name="Oval 11">
              <a:extLst>
                <a:ext uri="{FF2B5EF4-FFF2-40B4-BE49-F238E27FC236}">
                  <a16:creationId xmlns:a16="http://schemas.microsoft.com/office/drawing/2014/main" id="{23A1CBED-197F-9D42-9606-450607972431}"/>
                </a:ext>
              </a:extLst>
            </p:cNvPr>
            <p:cNvSpPr>
              <a:spLocks/>
            </p:cNvSpPr>
            <p:nvPr userDrawn="1"/>
          </p:nvSpPr>
          <p:spPr bwMode="auto">
            <a:xfrm>
              <a:off x="3625045" y="1270677"/>
              <a:ext cx="1591271" cy="1590997"/>
            </a:xfrm>
            <a:prstGeom prst="ellipse">
              <a:avLst/>
            </a:prstGeom>
            <a:gradFill rotWithShape="0">
              <a:gsLst>
                <a:gs pos="0">
                  <a:srgbClr val="C9FF83"/>
                </a:gs>
                <a:gs pos="99000">
                  <a:srgbClr val="0DFFB9"/>
                </a:gs>
              </a:gsLst>
              <a:lin ang="16380000" scaled="1"/>
            </a:gradFill>
            <a:ln w="635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sp>
          <p:nvSpPr>
            <p:cNvPr id="13" name="Oval 2">
              <a:extLst>
                <a:ext uri="{FF2B5EF4-FFF2-40B4-BE49-F238E27FC236}">
                  <a16:creationId xmlns:a16="http://schemas.microsoft.com/office/drawing/2014/main" id="{CF0D4EFD-72C8-6B45-ACB6-1F1D644E2DE0}"/>
                </a:ext>
              </a:extLst>
            </p:cNvPr>
            <p:cNvSpPr>
              <a:spLocks/>
            </p:cNvSpPr>
            <p:nvPr userDrawn="1"/>
          </p:nvSpPr>
          <p:spPr bwMode="auto">
            <a:xfrm>
              <a:off x="3654923" y="1305212"/>
              <a:ext cx="1526358" cy="1526095"/>
            </a:xfrm>
            <a:prstGeom prst="ellipse">
              <a:avLst/>
            </a:prstGeom>
            <a:solidFill>
              <a:srgbClr val="00003A"/>
            </a:solidFill>
            <a:ln w="254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grpSp>
      <p:pic>
        <p:nvPicPr>
          <p:cNvPr id="4" name="Picture 3">
            <a:extLst>
              <a:ext uri="{FF2B5EF4-FFF2-40B4-BE49-F238E27FC236}">
                <a16:creationId xmlns:a16="http://schemas.microsoft.com/office/drawing/2014/main" id="{2070FAB2-7441-91A3-45A9-15080CAA073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806654" y="1309323"/>
            <a:ext cx="1366237" cy="1433707"/>
          </a:xfrm>
          <a:prstGeom prst="rect">
            <a:avLst/>
          </a:prstGeom>
        </p:spPr>
      </p:pic>
      <p:sp>
        <p:nvSpPr>
          <p:cNvPr id="6" name="TextBox 5">
            <a:extLst>
              <a:ext uri="{FF2B5EF4-FFF2-40B4-BE49-F238E27FC236}">
                <a16:creationId xmlns:a16="http://schemas.microsoft.com/office/drawing/2014/main" id="{2020A7B3-7FD2-D758-4774-8346383FD932}"/>
              </a:ext>
            </a:extLst>
          </p:cNvPr>
          <p:cNvSpPr txBox="1"/>
          <p:nvPr userDrawn="1"/>
        </p:nvSpPr>
        <p:spPr>
          <a:xfrm>
            <a:off x="3317061" y="3166199"/>
            <a:ext cx="2385618" cy="523220"/>
          </a:xfrm>
          <a:prstGeom prst="rect">
            <a:avLst/>
          </a:prstGeom>
          <a:noFill/>
          <a:ln>
            <a:noFill/>
          </a:ln>
        </p:spPr>
        <p:txBody>
          <a:bodyPr wrap="square" rtlCol="0">
            <a:spAutoFit/>
          </a:bodyPr>
          <a:lstStyle/>
          <a:p>
            <a:pPr algn="ctr"/>
            <a:r>
              <a:rPr lang="en-GB" sz="1400" b="0" i="0" u="none" strike="noStrike">
                <a:ln>
                  <a:noFill/>
                </a:ln>
                <a:gradFill>
                  <a:gsLst>
                    <a:gs pos="0">
                      <a:srgbClr val="0DFFB9"/>
                    </a:gs>
                    <a:gs pos="100000">
                      <a:srgbClr val="C9FF83"/>
                    </a:gs>
                  </a:gsLst>
                  <a:lin ang="0" scaled="1"/>
                </a:gradFill>
                <a:effectLst/>
                <a:latin typeface="Arial" panose="020B0604020202020204" pitchFamily="34" charset="0"/>
                <a:cs typeface="Arial" panose="020B0604020202020204" pitchFamily="34" charset="0"/>
              </a:rPr>
              <a:t>We value people's autonomy over processes</a:t>
            </a:r>
            <a:endParaRPr lang="en-PT" sz="1400" b="0" i="0">
              <a:ln>
                <a:noFill/>
              </a:ln>
              <a:gradFill>
                <a:gsLst>
                  <a:gs pos="0">
                    <a:srgbClr val="0DFFB9"/>
                  </a:gs>
                  <a:gs pos="100000">
                    <a:srgbClr val="C9FF83"/>
                  </a:gs>
                </a:gsLst>
                <a:lin ang="0" scaled="1"/>
              </a:gra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4D2D70D-FF9E-3AC2-4A2E-523CD8C943CF}"/>
              </a:ext>
            </a:extLst>
          </p:cNvPr>
          <p:cNvSpPr txBox="1"/>
          <p:nvPr userDrawn="1"/>
        </p:nvSpPr>
        <p:spPr>
          <a:xfrm>
            <a:off x="3317061" y="3937586"/>
            <a:ext cx="2385618" cy="307777"/>
          </a:xfrm>
          <a:prstGeom prst="rect">
            <a:avLst/>
          </a:prstGeom>
          <a:noFill/>
          <a:ln>
            <a:noFill/>
          </a:ln>
        </p:spPr>
        <p:txBody>
          <a:bodyPr wrap="square" rtlCol="0">
            <a:spAutoFit/>
          </a:bodyPr>
          <a:lstStyle/>
          <a:p>
            <a:pPr algn="ctr"/>
            <a:r>
              <a:rPr lang="en-GB" sz="1400" b="0" i="0" u="none" strike="noStrike">
                <a:ln>
                  <a:noFill/>
                </a:ln>
                <a:gradFill>
                  <a:gsLst>
                    <a:gs pos="0">
                      <a:srgbClr val="0DFFB9"/>
                    </a:gs>
                    <a:gs pos="100000">
                      <a:srgbClr val="C9FF83"/>
                    </a:gs>
                  </a:gsLst>
                  <a:lin ang="0" scaled="1"/>
                </a:gradFill>
                <a:effectLst/>
                <a:latin typeface="Arial" panose="020B0604020202020204" pitchFamily="34" charset="0"/>
                <a:cs typeface="Arial" panose="020B0604020202020204" pitchFamily="34" charset="0"/>
              </a:rPr>
              <a:t>THANK YOU!</a:t>
            </a:r>
            <a:endParaRPr lang="en-PT" sz="1400" b="0" i="0">
              <a:ln>
                <a:noFill/>
              </a:ln>
              <a:gradFill>
                <a:gsLst>
                  <a:gs pos="0">
                    <a:srgbClr val="0DFFB9"/>
                  </a:gs>
                  <a:gs pos="100000">
                    <a:srgbClr val="C9FF83"/>
                  </a:gs>
                </a:gsLst>
                <a:lin ang="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08852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alue &quot;Get to the top&quot;">
    <p:bg>
      <p:bgPr>
        <a:solidFill>
          <a:srgbClr val="00003A"/>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C97254-B671-7C43-B007-B4D198201C2A}"/>
              </a:ext>
            </a:extLst>
          </p:cNvPr>
          <p:cNvGrpSpPr/>
          <p:nvPr userDrawn="1"/>
        </p:nvGrpSpPr>
        <p:grpSpPr>
          <a:xfrm>
            <a:off x="3544919" y="1074053"/>
            <a:ext cx="1936178" cy="1935845"/>
            <a:chOff x="3625045" y="1270677"/>
            <a:chExt cx="1591271" cy="1590997"/>
          </a:xfrm>
        </p:grpSpPr>
        <p:sp>
          <p:nvSpPr>
            <p:cNvPr id="12" name="Oval 11">
              <a:extLst>
                <a:ext uri="{FF2B5EF4-FFF2-40B4-BE49-F238E27FC236}">
                  <a16:creationId xmlns:a16="http://schemas.microsoft.com/office/drawing/2014/main" id="{23A1CBED-197F-9D42-9606-450607972431}"/>
                </a:ext>
              </a:extLst>
            </p:cNvPr>
            <p:cNvSpPr>
              <a:spLocks/>
            </p:cNvSpPr>
            <p:nvPr userDrawn="1"/>
          </p:nvSpPr>
          <p:spPr bwMode="auto">
            <a:xfrm>
              <a:off x="3625045" y="1270677"/>
              <a:ext cx="1591271" cy="1590997"/>
            </a:xfrm>
            <a:prstGeom prst="ellipse">
              <a:avLst/>
            </a:prstGeom>
            <a:gradFill rotWithShape="0">
              <a:gsLst>
                <a:gs pos="0">
                  <a:srgbClr val="C9FF83"/>
                </a:gs>
                <a:gs pos="99000">
                  <a:srgbClr val="0DFFB9"/>
                </a:gs>
              </a:gsLst>
              <a:lin ang="16380000" scaled="1"/>
            </a:gradFill>
            <a:ln w="635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sp>
          <p:nvSpPr>
            <p:cNvPr id="13" name="Oval 2">
              <a:extLst>
                <a:ext uri="{FF2B5EF4-FFF2-40B4-BE49-F238E27FC236}">
                  <a16:creationId xmlns:a16="http://schemas.microsoft.com/office/drawing/2014/main" id="{CF0D4EFD-72C8-6B45-ACB6-1F1D644E2DE0}"/>
                </a:ext>
              </a:extLst>
            </p:cNvPr>
            <p:cNvSpPr>
              <a:spLocks/>
            </p:cNvSpPr>
            <p:nvPr userDrawn="1"/>
          </p:nvSpPr>
          <p:spPr bwMode="auto">
            <a:xfrm>
              <a:off x="3654923" y="1305212"/>
              <a:ext cx="1526358" cy="1526095"/>
            </a:xfrm>
            <a:prstGeom prst="ellipse">
              <a:avLst/>
            </a:prstGeom>
            <a:solidFill>
              <a:srgbClr val="00003A"/>
            </a:solidFill>
            <a:ln w="254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grpSp>
      <p:sp>
        <p:nvSpPr>
          <p:cNvPr id="6" name="TextBox 5">
            <a:extLst>
              <a:ext uri="{FF2B5EF4-FFF2-40B4-BE49-F238E27FC236}">
                <a16:creationId xmlns:a16="http://schemas.microsoft.com/office/drawing/2014/main" id="{2020A7B3-7FD2-D758-4774-8346383FD932}"/>
              </a:ext>
            </a:extLst>
          </p:cNvPr>
          <p:cNvSpPr txBox="1"/>
          <p:nvPr userDrawn="1"/>
        </p:nvSpPr>
        <p:spPr>
          <a:xfrm>
            <a:off x="3390366" y="3176612"/>
            <a:ext cx="2239008" cy="523220"/>
          </a:xfrm>
          <a:prstGeom prst="rect">
            <a:avLst/>
          </a:prstGeom>
          <a:noFill/>
          <a:ln>
            <a:noFill/>
          </a:ln>
        </p:spPr>
        <p:txBody>
          <a:bodyPr wrap="square" rtlCol="0">
            <a:spAutoFit/>
          </a:bodyPr>
          <a:lstStyle/>
          <a:p>
            <a:pPr algn="ctr"/>
            <a:r>
              <a:rPr lang="en-GB" sz="1400" b="0" i="0" u="none" strike="noStrike">
                <a:ln>
                  <a:noFill/>
                </a:ln>
                <a:gradFill flip="none" rotWithShape="1">
                  <a:gsLst>
                    <a:gs pos="0">
                      <a:srgbClr val="C9FF83"/>
                    </a:gs>
                    <a:gs pos="100000">
                      <a:srgbClr val="0DFFB9"/>
                    </a:gs>
                  </a:gsLst>
                  <a:lin ang="10800000" scaled="1"/>
                  <a:tileRect/>
                </a:gradFill>
                <a:effectLst/>
                <a:latin typeface="Arial" panose="020B0604020202020204" pitchFamily="34" charset="0"/>
                <a:cs typeface="Arial" panose="020B0604020202020204" pitchFamily="34" charset="0"/>
              </a:rPr>
              <a:t>We care about how we get to the top</a:t>
            </a:r>
            <a:endParaRPr lang="en-PT" sz="1400" b="0" i="0">
              <a:ln>
                <a:noFill/>
              </a:ln>
              <a:gradFill flip="none" rotWithShape="1">
                <a:gsLst>
                  <a:gs pos="0">
                    <a:srgbClr val="C9FF83"/>
                  </a:gs>
                  <a:gs pos="100000">
                    <a:srgbClr val="0DFFB9"/>
                  </a:gs>
                </a:gsLst>
                <a:lin ang="10800000" scaled="1"/>
                <a:tileRect/>
              </a:gra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B07102A-E4B2-C2B5-FD06-60F6E0F89FF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136572" y="1345503"/>
            <a:ext cx="1175216" cy="1252279"/>
          </a:xfrm>
          <a:prstGeom prst="rect">
            <a:avLst/>
          </a:prstGeom>
        </p:spPr>
      </p:pic>
      <p:sp>
        <p:nvSpPr>
          <p:cNvPr id="5" name="TextBox 4">
            <a:extLst>
              <a:ext uri="{FF2B5EF4-FFF2-40B4-BE49-F238E27FC236}">
                <a16:creationId xmlns:a16="http://schemas.microsoft.com/office/drawing/2014/main" id="{4A758D15-A91E-7C43-2763-D1DE313B0B9A}"/>
              </a:ext>
            </a:extLst>
          </p:cNvPr>
          <p:cNvSpPr txBox="1"/>
          <p:nvPr userDrawn="1"/>
        </p:nvSpPr>
        <p:spPr>
          <a:xfrm>
            <a:off x="3317061" y="3937586"/>
            <a:ext cx="2385618" cy="307777"/>
          </a:xfrm>
          <a:prstGeom prst="rect">
            <a:avLst/>
          </a:prstGeom>
          <a:noFill/>
          <a:ln>
            <a:noFill/>
          </a:ln>
        </p:spPr>
        <p:txBody>
          <a:bodyPr wrap="square" rtlCol="0">
            <a:spAutoFit/>
          </a:bodyPr>
          <a:lstStyle/>
          <a:p>
            <a:pPr algn="ctr"/>
            <a:r>
              <a:rPr lang="en-GB" sz="1400" b="0" i="0" u="none" strike="noStrike">
                <a:ln>
                  <a:noFill/>
                </a:ln>
                <a:gradFill>
                  <a:gsLst>
                    <a:gs pos="0">
                      <a:srgbClr val="0DFFB9"/>
                    </a:gs>
                    <a:gs pos="100000">
                      <a:srgbClr val="C9FF83"/>
                    </a:gs>
                  </a:gsLst>
                  <a:lin ang="0" scaled="1"/>
                </a:gradFill>
                <a:effectLst/>
                <a:latin typeface="Arial" panose="020B0604020202020204" pitchFamily="34" charset="0"/>
                <a:cs typeface="Arial" panose="020B0604020202020204" pitchFamily="34" charset="0"/>
              </a:rPr>
              <a:t>THANK YOU!</a:t>
            </a:r>
            <a:endParaRPr lang="en-PT" sz="1400" b="0" i="0">
              <a:ln>
                <a:noFill/>
              </a:ln>
              <a:gradFill>
                <a:gsLst>
                  <a:gs pos="0">
                    <a:srgbClr val="0DFFB9"/>
                  </a:gs>
                  <a:gs pos="100000">
                    <a:srgbClr val="C9FF83"/>
                  </a:gs>
                </a:gsLst>
                <a:lin ang="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67295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alue &quot;Above and beyound&quot;">
    <p:bg>
      <p:bgPr>
        <a:solidFill>
          <a:srgbClr val="00003A"/>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C97254-B671-7C43-B007-B4D198201C2A}"/>
              </a:ext>
            </a:extLst>
          </p:cNvPr>
          <p:cNvGrpSpPr/>
          <p:nvPr userDrawn="1"/>
        </p:nvGrpSpPr>
        <p:grpSpPr>
          <a:xfrm>
            <a:off x="3544919" y="1074053"/>
            <a:ext cx="1936178" cy="1935845"/>
            <a:chOff x="3625045" y="1270677"/>
            <a:chExt cx="1591271" cy="1590997"/>
          </a:xfrm>
        </p:grpSpPr>
        <p:sp>
          <p:nvSpPr>
            <p:cNvPr id="12" name="Oval 11">
              <a:extLst>
                <a:ext uri="{FF2B5EF4-FFF2-40B4-BE49-F238E27FC236}">
                  <a16:creationId xmlns:a16="http://schemas.microsoft.com/office/drawing/2014/main" id="{23A1CBED-197F-9D42-9606-450607972431}"/>
                </a:ext>
              </a:extLst>
            </p:cNvPr>
            <p:cNvSpPr>
              <a:spLocks/>
            </p:cNvSpPr>
            <p:nvPr userDrawn="1"/>
          </p:nvSpPr>
          <p:spPr bwMode="auto">
            <a:xfrm>
              <a:off x="3625045" y="1270677"/>
              <a:ext cx="1591271" cy="1590997"/>
            </a:xfrm>
            <a:prstGeom prst="ellipse">
              <a:avLst/>
            </a:prstGeom>
            <a:gradFill rotWithShape="0">
              <a:gsLst>
                <a:gs pos="0">
                  <a:srgbClr val="C9FF83"/>
                </a:gs>
                <a:gs pos="99000">
                  <a:srgbClr val="0DFFB9"/>
                </a:gs>
              </a:gsLst>
              <a:lin ang="16380000" scaled="1"/>
            </a:gradFill>
            <a:ln w="635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sp>
          <p:nvSpPr>
            <p:cNvPr id="13" name="Oval 2">
              <a:extLst>
                <a:ext uri="{FF2B5EF4-FFF2-40B4-BE49-F238E27FC236}">
                  <a16:creationId xmlns:a16="http://schemas.microsoft.com/office/drawing/2014/main" id="{CF0D4EFD-72C8-6B45-ACB6-1F1D644E2DE0}"/>
                </a:ext>
              </a:extLst>
            </p:cNvPr>
            <p:cNvSpPr>
              <a:spLocks/>
            </p:cNvSpPr>
            <p:nvPr userDrawn="1"/>
          </p:nvSpPr>
          <p:spPr bwMode="auto">
            <a:xfrm>
              <a:off x="3654923" y="1305212"/>
              <a:ext cx="1526358" cy="1526095"/>
            </a:xfrm>
            <a:prstGeom prst="ellipse">
              <a:avLst/>
            </a:prstGeom>
            <a:solidFill>
              <a:srgbClr val="00003A"/>
            </a:solidFill>
            <a:ln w="254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grpSp>
      <p:sp>
        <p:nvSpPr>
          <p:cNvPr id="6" name="TextBox 5">
            <a:extLst>
              <a:ext uri="{FF2B5EF4-FFF2-40B4-BE49-F238E27FC236}">
                <a16:creationId xmlns:a16="http://schemas.microsoft.com/office/drawing/2014/main" id="{2020A7B3-7FD2-D758-4774-8346383FD932}"/>
              </a:ext>
            </a:extLst>
          </p:cNvPr>
          <p:cNvSpPr txBox="1"/>
          <p:nvPr userDrawn="1"/>
        </p:nvSpPr>
        <p:spPr>
          <a:xfrm>
            <a:off x="3390366" y="3176612"/>
            <a:ext cx="2239008" cy="307777"/>
          </a:xfrm>
          <a:prstGeom prst="rect">
            <a:avLst/>
          </a:prstGeom>
          <a:noFill/>
          <a:ln>
            <a:noFill/>
          </a:ln>
        </p:spPr>
        <p:txBody>
          <a:bodyPr wrap="square" rtlCol="0">
            <a:spAutoFit/>
          </a:bodyPr>
          <a:lstStyle/>
          <a:p>
            <a:pPr algn="ctr"/>
            <a:r>
              <a:rPr lang="en-GB" sz="1400" b="0" i="0" u="none" strike="noStrike">
                <a:gradFill>
                  <a:gsLst>
                    <a:gs pos="0">
                      <a:srgbClr val="0DFFB9"/>
                    </a:gs>
                    <a:gs pos="100000">
                      <a:srgbClr val="C9FF83"/>
                    </a:gs>
                  </a:gsLst>
                  <a:lin ang="0" scaled="1"/>
                </a:gradFill>
                <a:effectLst/>
                <a:latin typeface="Arial" panose="020B0604020202020204" pitchFamily="34" charset="0"/>
                <a:cs typeface="Arial" panose="020B0604020202020204" pitchFamily="34" charset="0"/>
              </a:rPr>
              <a:t>We go above and beyond</a:t>
            </a:r>
            <a:endParaRPr lang="en-PT" sz="1400" b="0" i="0">
              <a:ln>
                <a:noFill/>
              </a:ln>
              <a:gradFill>
                <a:gsLst>
                  <a:gs pos="0">
                    <a:srgbClr val="0DFFB9"/>
                  </a:gs>
                  <a:gs pos="100000">
                    <a:srgbClr val="C9FF83"/>
                  </a:gs>
                </a:gsLst>
                <a:lin ang="0" scaled="1"/>
              </a:gra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98E7E3B-4C19-BE01-6D21-D3F62995B43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684295" y="1428157"/>
            <a:ext cx="1601809" cy="1007322"/>
          </a:xfrm>
          <a:prstGeom prst="rect">
            <a:avLst/>
          </a:prstGeom>
        </p:spPr>
      </p:pic>
      <p:sp>
        <p:nvSpPr>
          <p:cNvPr id="5" name="TextBox 4">
            <a:extLst>
              <a:ext uri="{FF2B5EF4-FFF2-40B4-BE49-F238E27FC236}">
                <a16:creationId xmlns:a16="http://schemas.microsoft.com/office/drawing/2014/main" id="{15166690-8E7E-0583-BF8B-76C4D6B7236B}"/>
              </a:ext>
            </a:extLst>
          </p:cNvPr>
          <p:cNvSpPr txBox="1"/>
          <p:nvPr userDrawn="1"/>
        </p:nvSpPr>
        <p:spPr>
          <a:xfrm>
            <a:off x="3317061" y="3937586"/>
            <a:ext cx="2385618" cy="307777"/>
          </a:xfrm>
          <a:prstGeom prst="rect">
            <a:avLst/>
          </a:prstGeom>
          <a:noFill/>
          <a:ln>
            <a:noFill/>
          </a:ln>
        </p:spPr>
        <p:txBody>
          <a:bodyPr wrap="square" rtlCol="0">
            <a:spAutoFit/>
          </a:bodyPr>
          <a:lstStyle/>
          <a:p>
            <a:pPr algn="ctr"/>
            <a:r>
              <a:rPr lang="en-GB" sz="1400" b="0" i="0" u="none" strike="noStrike">
                <a:ln>
                  <a:noFill/>
                </a:ln>
                <a:gradFill>
                  <a:gsLst>
                    <a:gs pos="0">
                      <a:srgbClr val="0DFFB9"/>
                    </a:gs>
                    <a:gs pos="100000">
                      <a:srgbClr val="C9FF83"/>
                    </a:gs>
                  </a:gsLst>
                  <a:lin ang="0" scaled="1"/>
                </a:gradFill>
                <a:effectLst/>
                <a:latin typeface="Arial" panose="020B0604020202020204" pitchFamily="34" charset="0"/>
                <a:cs typeface="Arial" panose="020B0604020202020204" pitchFamily="34" charset="0"/>
              </a:rPr>
              <a:t>THANK YOU!</a:t>
            </a:r>
            <a:endParaRPr lang="en-PT" sz="1400" b="0" i="0">
              <a:ln>
                <a:noFill/>
              </a:ln>
              <a:gradFill>
                <a:gsLst>
                  <a:gs pos="0">
                    <a:srgbClr val="0DFFB9"/>
                  </a:gs>
                  <a:gs pos="100000">
                    <a:srgbClr val="C9FF83"/>
                  </a:gs>
                </a:gsLst>
                <a:lin ang="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909393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alue &quot;No one behind&quot;">
    <p:bg>
      <p:bgPr>
        <a:solidFill>
          <a:srgbClr val="00003A"/>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C97254-B671-7C43-B007-B4D198201C2A}"/>
              </a:ext>
            </a:extLst>
          </p:cNvPr>
          <p:cNvGrpSpPr/>
          <p:nvPr userDrawn="1"/>
        </p:nvGrpSpPr>
        <p:grpSpPr>
          <a:xfrm>
            <a:off x="3544919" y="1074053"/>
            <a:ext cx="1936178" cy="1935845"/>
            <a:chOff x="3625045" y="1270677"/>
            <a:chExt cx="1591271" cy="1590997"/>
          </a:xfrm>
        </p:grpSpPr>
        <p:sp>
          <p:nvSpPr>
            <p:cNvPr id="12" name="Oval 11">
              <a:extLst>
                <a:ext uri="{FF2B5EF4-FFF2-40B4-BE49-F238E27FC236}">
                  <a16:creationId xmlns:a16="http://schemas.microsoft.com/office/drawing/2014/main" id="{23A1CBED-197F-9D42-9606-450607972431}"/>
                </a:ext>
              </a:extLst>
            </p:cNvPr>
            <p:cNvSpPr>
              <a:spLocks/>
            </p:cNvSpPr>
            <p:nvPr userDrawn="1"/>
          </p:nvSpPr>
          <p:spPr bwMode="auto">
            <a:xfrm>
              <a:off x="3625045" y="1270677"/>
              <a:ext cx="1591271" cy="1590997"/>
            </a:xfrm>
            <a:prstGeom prst="ellipse">
              <a:avLst/>
            </a:prstGeom>
            <a:gradFill rotWithShape="0">
              <a:gsLst>
                <a:gs pos="0">
                  <a:srgbClr val="C9FF83"/>
                </a:gs>
                <a:gs pos="99000">
                  <a:srgbClr val="0DFFB9"/>
                </a:gs>
              </a:gsLst>
              <a:lin ang="16380000" scaled="1"/>
            </a:gradFill>
            <a:ln w="635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sp>
          <p:nvSpPr>
            <p:cNvPr id="13" name="Oval 2">
              <a:extLst>
                <a:ext uri="{FF2B5EF4-FFF2-40B4-BE49-F238E27FC236}">
                  <a16:creationId xmlns:a16="http://schemas.microsoft.com/office/drawing/2014/main" id="{CF0D4EFD-72C8-6B45-ACB6-1F1D644E2DE0}"/>
                </a:ext>
              </a:extLst>
            </p:cNvPr>
            <p:cNvSpPr>
              <a:spLocks/>
            </p:cNvSpPr>
            <p:nvPr userDrawn="1"/>
          </p:nvSpPr>
          <p:spPr bwMode="auto">
            <a:xfrm>
              <a:off x="3654923" y="1305212"/>
              <a:ext cx="1526358" cy="1526095"/>
            </a:xfrm>
            <a:prstGeom prst="ellipse">
              <a:avLst/>
            </a:prstGeom>
            <a:solidFill>
              <a:srgbClr val="00003A"/>
            </a:solidFill>
            <a:ln w="254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grpSp>
      <p:sp>
        <p:nvSpPr>
          <p:cNvPr id="6" name="TextBox 5">
            <a:extLst>
              <a:ext uri="{FF2B5EF4-FFF2-40B4-BE49-F238E27FC236}">
                <a16:creationId xmlns:a16="http://schemas.microsoft.com/office/drawing/2014/main" id="{2020A7B3-7FD2-D758-4774-8346383FD932}"/>
              </a:ext>
            </a:extLst>
          </p:cNvPr>
          <p:cNvSpPr txBox="1"/>
          <p:nvPr userDrawn="1"/>
        </p:nvSpPr>
        <p:spPr>
          <a:xfrm>
            <a:off x="3390366" y="3176612"/>
            <a:ext cx="2239008" cy="307777"/>
          </a:xfrm>
          <a:prstGeom prst="rect">
            <a:avLst/>
          </a:prstGeom>
          <a:noFill/>
          <a:ln>
            <a:noFill/>
          </a:ln>
        </p:spPr>
        <p:txBody>
          <a:bodyPr wrap="square" rtlCol="0">
            <a:spAutoFit/>
          </a:bodyPr>
          <a:lstStyle/>
          <a:p>
            <a:pPr algn="ctr"/>
            <a:r>
              <a:rPr lang="en-GB" sz="1400" b="0" i="0" u="none" strike="noStrike">
                <a:gradFill>
                  <a:gsLst>
                    <a:gs pos="0">
                      <a:srgbClr val="0DFFB9"/>
                    </a:gs>
                    <a:gs pos="100000">
                      <a:srgbClr val="C9FF83"/>
                    </a:gs>
                  </a:gsLst>
                  <a:lin ang="0" scaled="1"/>
                </a:gradFill>
                <a:effectLst/>
                <a:latin typeface="Arial" panose="020B0604020202020204" pitchFamily="34" charset="0"/>
                <a:cs typeface="Arial" panose="020B0604020202020204" pitchFamily="34" charset="0"/>
              </a:rPr>
              <a:t>​​​​​​​We leave no one behind </a:t>
            </a:r>
            <a:endParaRPr lang="en-PT" sz="1400" b="0" i="0">
              <a:ln>
                <a:noFill/>
              </a:ln>
              <a:gradFill>
                <a:gsLst>
                  <a:gs pos="0">
                    <a:srgbClr val="0DFFB9"/>
                  </a:gs>
                  <a:gs pos="100000">
                    <a:srgbClr val="C9FF83"/>
                  </a:gs>
                </a:gsLst>
                <a:lin ang="0" scaled="1"/>
              </a:gra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7E9EF9B-87C1-3A81-D2E0-5D18DD800FE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006186" y="1358120"/>
            <a:ext cx="1131627" cy="1213630"/>
          </a:xfrm>
          <a:prstGeom prst="rect">
            <a:avLst/>
          </a:prstGeom>
        </p:spPr>
      </p:pic>
      <p:sp>
        <p:nvSpPr>
          <p:cNvPr id="5" name="TextBox 4">
            <a:extLst>
              <a:ext uri="{FF2B5EF4-FFF2-40B4-BE49-F238E27FC236}">
                <a16:creationId xmlns:a16="http://schemas.microsoft.com/office/drawing/2014/main" id="{14AB70C8-931A-CF16-217C-116A24712A7F}"/>
              </a:ext>
            </a:extLst>
          </p:cNvPr>
          <p:cNvSpPr txBox="1"/>
          <p:nvPr userDrawn="1"/>
        </p:nvSpPr>
        <p:spPr>
          <a:xfrm>
            <a:off x="3317061" y="3937586"/>
            <a:ext cx="2385618" cy="307777"/>
          </a:xfrm>
          <a:prstGeom prst="rect">
            <a:avLst/>
          </a:prstGeom>
          <a:noFill/>
          <a:ln>
            <a:noFill/>
          </a:ln>
        </p:spPr>
        <p:txBody>
          <a:bodyPr wrap="square" rtlCol="0">
            <a:spAutoFit/>
          </a:bodyPr>
          <a:lstStyle/>
          <a:p>
            <a:pPr algn="ctr"/>
            <a:r>
              <a:rPr lang="en-GB" sz="1400" b="0" i="0" u="none" strike="noStrike">
                <a:ln>
                  <a:noFill/>
                </a:ln>
                <a:gradFill>
                  <a:gsLst>
                    <a:gs pos="0">
                      <a:srgbClr val="0DFFB9"/>
                    </a:gs>
                    <a:gs pos="100000">
                      <a:srgbClr val="C9FF83"/>
                    </a:gs>
                  </a:gsLst>
                  <a:lin ang="0" scaled="1"/>
                </a:gradFill>
                <a:effectLst/>
                <a:latin typeface="Arial" panose="020B0604020202020204" pitchFamily="34" charset="0"/>
                <a:cs typeface="Arial" panose="020B0604020202020204" pitchFamily="34" charset="0"/>
              </a:rPr>
              <a:t>THANK YOU!</a:t>
            </a:r>
            <a:endParaRPr lang="en-PT" sz="1400" b="0" i="0">
              <a:ln>
                <a:noFill/>
              </a:ln>
              <a:gradFill>
                <a:gsLst>
                  <a:gs pos="0">
                    <a:srgbClr val="0DFFB9"/>
                  </a:gs>
                  <a:gs pos="100000">
                    <a:srgbClr val="C9FF83"/>
                  </a:gs>
                </a:gsLst>
                <a:lin ang="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9442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alue &quot;Joy in Motion&quot;">
    <p:bg>
      <p:bgPr>
        <a:solidFill>
          <a:srgbClr val="00003A"/>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C97254-B671-7C43-B007-B4D198201C2A}"/>
              </a:ext>
            </a:extLst>
          </p:cNvPr>
          <p:cNvGrpSpPr/>
          <p:nvPr userDrawn="1"/>
        </p:nvGrpSpPr>
        <p:grpSpPr>
          <a:xfrm>
            <a:off x="3544919" y="1074053"/>
            <a:ext cx="1936178" cy="1935845"/>
            <a:chOff x="3625045" y="1270677"/>
            <a:chExt cx="1591271" cy="1590997"/>
          </a:xfrm>
        </p:grpSpPr>
        <p:sp>
          <p:nvSpPr>
            <p:cNvPr id="12" name="Oval 11">
              <a:extLst>
                <a:ext uri="{FF2B5EF4-FFF2-40B4-BE49-F238E27FC236}">
                  <a16:creationId xmlns:a16="http://schemas.microsoft.com/office/drawing/2014/main" id="{23A1CBED-197F-9D42-9606-450607972431}"/>
                </a:ext>
              </a:extLst>
            </p:cNvPr>
            <p:cNvSpPr>
              <a:spLocks/>
            </p:cNvSpPr>
            <p:nvPr userDrawn="1"/>
          </p:nvSpPr>
          <p:spPr bwMode="auto">
            <a:xfrm>
              <a:off x="3625045" y="1270677"/>
              <a:ext cx="1591271" cy="1590997"/>
            </a:xfrm>
            <a:prstGeom prst="ellipse">
              <a:avLst/>
            </a:prstGeom>
            <a:gradFill rotWithShape="0">
              <a:gsLst>
                <a:gs pos="0">
                  <a:srgbClr val="C9FF83"/>
                </a:gs>
                <a:gs pos="99000">
                  <a:srgbClr val="0DFFB9"/>
                </a:gs>
              </a:gsLst>
              <a:lin ang="16380000" scaled="1"/>
            </a:gradFill>
            <a:ln w="635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sp>
          <p:nvSpPr>
            <p:cNvPr id="13" name="Oval 2">
              <a:extLst>
                <a:ext uri="{FF2B5EF4-FFF2-40B4-BE49-F238E27FC236}">
                  <a16:creationId xmlns:a16="http://schemas.microsoft.com/office/drawing/2014/main" id="{CF0D4EFD-72C8-6B45-ACB6-1F1D644E2DE0}"/>
                </a:ext>
              </a:extLst>
            </p:cNvPr>
            <p:cNvSpPr>
              <a:spLocks/>
            </p:cNvSpPr>
            <p:nvPr userDrawn="1"/>
          </p:nvSpPr>
          <p:spPr bwMode="auto">
            <a:xfrm>
              <a:off x="3654923" y="1305212"/>
              <a:ext cx="1526358" cy="1526095"/>
            </a:xfrm>
            <a:prstGeom prst="ellipse">
              <a:avLst/>
            </a:prstGeom>
            <a:solidFill>
              <a:srgbClr val="00003A"/>
            </a:solidFill>
            <a:ln w="254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grpSp>
      <p:sp>
        <p:nvSpPr>
          <p:cNvPr id="6" name="TextBox 5">
            <a:extLst>
              <a:ext uri="{FF2B5EF4-FFF2-40B4-BE49-F238E27FC236}">
                <a16:creationId xmlns:a16="http://schemas.microsoft.com/office/drawing/2014/main" id="{2020A7B3-7FD2-D758-4774-8346383FD932}"/>
              </a:ext>
            </a:extLst>
          </p:cNvPr>
          <p:cNvSpPr txBox="1"/>
          <p:nvPr userDrawn="1"/>
        </p:nvSpPr>
        <p:spPr>
          <a:xfrm>
            <a:off x="3283327" y="3176612"/>
            <a:ext cx="2453085" cy="307777"/>
          </a:xfrm>
          <a:prstGeom prst="rect">
            <a:avLst/>
          </a:prstGeom>
          <a:noFill/>
          <a:ln>
            <a:noFill/>
          </a:ln>
        </p:spPr>
        <p:txBody>
          <a:bodyPr wrap="square" rtlCol="0">
            <a:spAutoFit/>
          </a:bodyPr>
          <a:lstStyle/>
          <a:p>
            <a:pPr marL="0" marR="0" indent="0" algn="ctr" defTabSz="171446" rtl="0" eaLnBrk="1" fontAlgn="auto" latinLnBrk="0" hangingPunct="1">
              <a:lnSpc>
                <a:spcPct val="100000"/>
              </a:lnSpc>
              <a:spcBef>
                <a:spcPts val="0"/>
              </a:spcBef>
              <a:spcAft>
                <a:spcPts val="0"/>
              </a:spcAft>
              <a:buClrTx/>
              <a:buSzTx/>
              <a:buFontTx/>
              <a:buNone/>
              <a:tabLst/>
              <a:defRPr/>
            </a:pPr>
            <a:r>
              <a:rPr lang="en-GB" sz="1400" b="0" i="0" u="none" strike="noStrike">
                <a:gradFill>
                  <a:gsLst>
                    <a:gs pos="0">
                      <a:srgbClr val="0DFFB9"/>
                    </a:gs>
                    <a:gs pos="100000">
                      <a:srgbClr val="C9FF83"/>
                    </a:gs>
                  </a:gsLst>
                  <a:lin ang="0" scaled="1"/>
                </a:gradFill>
                <a:effectLst/>
                <a:latin typeface="Arial" panose="020B0604020202020204" pitchFamily="34" charset="0"/>
                <a:cs typeface="Arial" panose="020B0604020202020204" pitchFamily="34" charset="0"/>
              </a:rPr>
              <a:t>​​​​​​​​​​​​​​We believe in joy in motion</a:t>
            </a:r>
            <a:endParaRPr lang="en-PT" sz="1400" b="0" i="0">
              <a:ln>
                <a:noFill/>
              </a:ln>
              <a:gradFill>
                <a:gsLst>
                  <a:gs pos="0">
                    <a:srgbClr val="0DFFB9"/>
                  </a:gs>
                  <a:gs pos="100000">
                    <a:srgbClr val="C9FF83"/>
                  </a:gs>
                </a:gsLst>
                <a:lin ang="0" scaled="1"/>
              </a:gra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D5030FC-E48D-6800-B878-592B4DB2901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36634" y="1431287"/>
            <a:ext cx="1140463" cy="1140463"/>
          </a:xfrm>
          <a:prstGeom prst="rect">
            <a:avLst/>
          </a:prstGeom>
        </p:spPr>
      </p:pic>
      <p:sp>
        <p:nvSpPr>
          <p:cNvPr id="5" name="TextBox 4">
            <a:extLst>
              <a:ext uri="{FF2B5EF4-FFF2-40B4-BE49-F238E27FC236}">
                <a16:creationId xmlns:a16="http://schemas.microsoft.com/office/drawing/2014/main" id="{A44B4FEE-38C8-82F1-5094-643E8C973C5E}"/>
              </a:ext>
            </a:extLst>
          </p:cNvPr>
          <p:cNvSpPr txBox="1"/>
          <p:nvPr userDrawn="1"/>
        </p:nvSpPr>
        <p:spPr>
          <a:xfrm>
            <a:off x="3317061" y="3937586"/>
            <a:ext cx="2385618" cy="307777"/>
          </a:xfrm>
          <a:prstGeom prst="rect">
            <a:avLst/>
          </a:prstGeom>
          <a:noFill/>
          <a:ln>
            <a:noFill/>
          </a:ln>
        </p:spPr>
        <p:txBody>
          <a:bodyPr wrap="square" rtlCol="0">
            <a:spAutoFit/>
          </a:bodyPr>
          <a:lstStyle/>
          <a:p>
            <a:pPr algn="ctr"/>
            <a:r>
              <a:rPr lang="en-GB" sz="1400" b="0" i="0" u="none" strike="noStrike">
                <a:ln>
                  <a:noFill/>
                </a:ln>
                <a:gradFill>
                  <a:gsLst>
                    <a:gs pos="0">
                      <a:srgbClr val="0DFFB9"/>
                    </a:gs>
                    <a:gs pos="100000">
                      <a:srgbClr val="C9FF83"/>
                    </a:gs>
                  </a:gsLst>
                  <a:lin ang="0" scaled="1"/>
                </a:gradFill>
                <a:effectLst/>
                <a:latin typeface="Arial" panose="020B0604020202020204" pitchFamily="34" charset="0"/>
                <a:cs typeface="Arial" panose="020B0604020202020204" pitchFamily="34" charset="0"/>
              </a:rPr>
              <a:t>THANK YOU!</a:t>
            </a:r>
            <a:endParaRPr lang="en-PT" sz="1400" b="0" i="0">
              <a:ln>
                <a:noFill/>
              </a:ln>
              <a:gradFill>
                <a:gsLst>
                  <a:gs pos="0">
                    <a:srgbClr val="0DFFB9"/>
                  </a:gs>
                  <a:gs pos="100000">
                    <a:srgbClr val="C9FF83"/>
                  </a:gs>
                </a:gsLst>
                <a:lin ang="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27704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alue &quot;Engineering Excellence&quot;">
    <p:bg>
      <p:bgPr>
        <a:solidFill>
          <a:srgbClr val="00003A"/>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C97254-B671-7C43-B007-B4D198201C2A}"/>
              </a:ext>
            </a:extLst>
          </p:cNvPr>
          <p:cNvGrpSpPr/>
          <p:nvPr userDrawn="1"/>
        </p:nvGrpSpPr>
        <p:grpSpPr>
          <a:xfrm>
            <a:off x="3544919" y="1074053"/>
            <a:ext cx="1936178" cy="1935845"/>
            <a:chOff x="3625045" y="1270677"/>
            <a:chExt cx="1591271" cy="1590997"/>
          </a:xfrm>
        </p:grpSpPr>
        <p:sp>
          <p:nvSpPr>
            <p:cNvPr id="12" name="Oval 11">
              <a:extLst>
                <a:ext uri="{FF2B5EF4-FFF2-40B4-BE49-F238E27FC236}">
                  <a16:creationId xmlns:a16="http://schemas.microsoft.com/office/drawing/2014/main" id="{23A1CBED-197F-9D42-9606-450607972431}"/>
                </a:ext>
              </a:extLst>
            </p:cNvPr>
            <p:cNvSpPr>
              <a:spLocks/>
            </p:cNvSpPr>
            <p:nvPr userDrawn="1"/>
          </p:nvSpPr>
          <p:spPr bwMode="auto">
            <a:xfrm>
              <a:off x="3625045" y="1270677"/>
              <a:ext cx="1591271" cy="1590997"/>
            </a:xfrm>
            <a:prstGeom prst="ellipse">
              <a:avLst/>
            </a:prstGeom>
            <a:gradFill rotWithShape="0">
              <a:gsLst>
                <a:gs pos="0">
                  <a:srgbClr val="C9FF83"/>
                </a:gs>
                <a:gs pos="99000">
                  <a:srgbClr val="0DFFB9"/>
                </a:gs>
              </a:gsLst>
              <a:lin ang="16380000" scaled="1"/>
            </a:gradFill>
            <a:ln w="635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sp>
          <p:nvSpPr>
            <p:cNvPr id="13" name="Oval 2">
              <a:extLst>
                <a:ext uri="{FF2B5EF4-FFF2-40B4-BE49-F238E27FC236}">
                  <a16:creationId xmlns:a16="http://schemas.microsoft.com/office/drawing/2014/main" id="{CF0D4EFD-72C8-6B45-ACB6-1F1D644E2DE0}"/>
                </a:ext>
              </a:extLst>
            </p:cNvPr>
            <p:cNvSpPr>
              <a:spLocks/>
            </p:cNvSpPr>
            <p:nvPr userDrawn="1"/>
          </p:nvSpPr>
          <p:spPr bwMode="auto">
            <a:xfrm>
              <a:off x="3654923" y="1305212"/>
              <a:ext cx="1526358" cy="1526095"/>
            </a:xfrm>
            <a:prstGeom prst="ellipse">
              <a:avLst/>
            </a:prstGeom>
            <a:solidFill>
              <a:srgbClr val="00003A"/>
            </a:solidFill>
            <a:ln w="254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grpSp>
      <p:sp>
        <p:nvSpPr>
          <p:cNvPr id="6" name="TextBox 5">
            <a:extLst>
              <a:ext uri="{FF2B5EF4-FFF2-40B4-BE49-F238E27FC236}">
                <a16:creationId xmlns:a16="http://schemas.microsoft.com/office/drawing/2014/main" id="{2020A7B3-7FD2-D758-4774-8346383FD932}"/>
              </a:ext>
            </a:extLst>
          </p:cNvPr>
          <p:cNvSpPr txBox="1"/>
          <p:nvPr userDrawn="1"/>
        </p:nvSpPr>
        <p:spPr>
          <a:xfrm>
            <a:off x="3283327" y="3176612"/>
            <a:ext cx="2453085" cy="738664"/>
          </a:xfrm>
          <a:prstGeom prst="rect">
            <a:avLst/>
          </a:prstGeom>
          <a:noFill/>
          <a:ln>
            <a:noFill/>
          </a:ln>
        </p:spPr>
        <p:txBody>
          <a:bodyPr wrap="square" rtlCol="0">
            <a:spAutoFit/>
          </a:bodyPr>
          <a:lstStyle/>
          <a:p>
            <a:pPr marL="0" marR="0" indent="0" algn="ctr" defTabSz="171446" rtl="0" eaLnBrk="1" fontAlgn="auto" latinLnBrk="0" hangingPunct="1">
              <a:lnSpc>
                <a:spcPct val="100000"/>
              </a:lnSpc>
              <a:spcBef>
                <a:spcPts val="0"/>
              </a:spcBef>
              <a:spcAft>
                <a:spcPts val="0"/>
              </a:spcAft>
              <a:buClrTx/>
              <a:buSzTx/>
              <a:buFontTx/>
              <a:buNone/>
              <a:tabLst/>
              <a:defRPr/>
            </a:pPr>
            <a:r>
              <a:rPr lang="en-GB" sz="1400" b="0" i="0" u="none" strike="noStrike">
                <a:gradFill>
                  <a:gsLst>
                    <a:gs pos="0">
                      <a:srgbClr val="0DFFB9"/>
                    </a:gs>
                    <a:gs pos="100000">
                      <a:srgbClr val="C9FF83"/>
                    </a:gs>
                  </a:gsLst>
                  <a:lin ang="0" scaled="1"/>
                </a:gradFill>
                <a:effectLst/>
                <a:latin typeface="Arial" panose="020B0604020202020204" pitchFamily="34" charset="0"/>
                <a:cs typeface="Arial" panose="020B0604020202020204" pitchFamily="34" charset="0"/>
              </a:rPr>
              <a:t>We believe in uncompromised </a:t>
            </a:r>
          </a:p>
          <a:p>
            <a:pPr marL="0" marR="0" indent="0" algn="ctr" defTabSz="171446" rtl="0" eaLnBrk="1" fontAlgn="auto" latinLnBrk="0" hangingPunct="1">
              <a:lnSpc>
                <a:spcPct val="100000"/>
              </a:lnSpc>
              <a:spcBef>
                <a:spcPts val="0"/>
              </a:spcBef>
              <a:spcAft>
                <a:spcPts val="0"/>
              </a:spcAft>
              <a:buClrTx/>
              <a:buSzTx/>
              <a:buFontTx/>
              <a:buNone/>
              <a:tabLst/>
              <a:defRPr/>
            </a:pPr>
            <a:r>
              <a:rPr lang="en-GB" sz="1400" b="0" i="0" u="none" strike="noStrike">
                <a:gradFill>
                  <a:gsLst>
                    <a:gs pos="0">
                      <a:srgbClr val="0DFFB9"/>
                    </a:gs>
                    <a:gs pos="100000">
                      <a:srgbClr val="C9FF83"/>
                    </a:gs>
                  </a:gsLst>
                  <a:lin ang="0" scaled="1"/>
                </a:gradFill>
                <a:effectLst/>
                <a:latin typeface="Arial" panose="020B0604020202020204" pitchFamily="34" charset="0"/>
                <a:cs typeface="Arial" panose="020B0604020202020204" pitchFamily="34" charset="0"/>
              </a:rPr>
              <a:t>engineering excellence</a:t>
            </a:r>
            <a:endParaRPr lang="en-PT" sz="1400" b="0" i="0">
              <a:ln>
                <a:noFill/>
              </a:ln>
              <a:gradFill>
                <a:gsLst>
                  <a:gs pos="0">
                    <a:srgbClr val="0DFFB9"/>
                  </a:gs>
                  <a:gs pos="100000">
                    <a:srgbClr val="C9FF83"/>
                  </a:gs>
                </a:gsLst>
                <a:lin ang="0" scaled="1"/>
              </a:gradFill>
              <a:latin typeface="Arial" panose="020B0604020202020204" pitchFamily="34" charset="0"/>
              <a:cs typeface="Arial" panose="020B0604020202020204" pitchFamily="34" charset="0"/>
            </a:endParaRPr>
          </a:p>
        </p:txBody>
      </p:sp>
      <p:pic>
        <p:nvPicPr>
          <p:cNvPr id="18" name="Graphic 17">
            <a:extLst>
              <a:ext uri="{FF2B5EF4-FFF2-40B4-BE49-F238E27FC236}">
                <a16:creationId xmlns:a16="http://schemas.microsoft.com/office/drawing/2014/main" id="{2BD31407-758A-6200-3CC8-D6A0A763E2B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55917" y="1698649"/>
            <a:ext cx="1671469" cy="676547"/>
          </a:xfrm>
          <a:prstGeom prst="rect">
            <a:avLst/>
          </a:prstGeom>
        </p:spPr>
      </p:pic>
      <p:sp>
        <p:nvSpPr>
          <p:cNvPr id="4" name="TextBox 3">
            <a:extLst>
              <a:ext uri="{FF2B5EF4-FFF2-40B4-BE49-F238E27FC236}">
                <a16:creationId xmlns:a16="http://schemas.microsoft.com/office/drawing/2014/main" id="{58521CF8-F685-5F26-0637-B4DCB7B68EF7}"/>
              </a:ext>
            </a:extLst>
          </p:cNvPr>
          <p:cNvSpPr txBox="1"/>
          <p:nvPr userDrawn="1"/>
        </p:nvSpPr>
        <p:spPr>
          <a:xfrm>
            <a:off x="3317061" y="3937586"/>
            <a:ext cx="2385618" cy="307777"/>
          </a:xfrm>
          <a:prstGeom prst="rect">
            <a:avLst/>
          </a:prstGeom>
          <a:noFill/>
          <a:ln>
            <a:noFill/>
          </a:ln>
        </p:spPr>
        <p:txBody>
          <a:bodyPr wrap="square" rtlCol="0">
            <a:spAutoFit/>
          </a:bodyPr>
          <a:lstStyle/>
          <a:p>
            <a:pPr algn="ctr"/>
            <a:r>
              <a:rPr lang="en-GB" sz="1400" b="0" i="0" u="none" strike="noStrike">
                <a:ln>
                  <a:noFill/>
                </a:ln>
                <a:gradFill>
                  <a:gsLst>
                    <a:gs pos="0">
                      <a:srgbClr val="0DFFB9"/>
                    </a:gs>
                    <a:gs pos="100000">
                      <a:srgbClr val="C9FF83"/>
                    </a:gs>
                  </a:gsLst>
                  <a:lin ang="0" scaled="1"/>
                </a:gradFill>
                <a:effectLst/>
                <a:latin typeface="Arial" panose="020B0604020202020204" pitchFamily="34" charset="0"/>
                <a:cs typeface="Arial" panose="020B0604020202020204" pitchFamily="34" charset="0"/>
              </a:rPr>
              <a:t>THANK YOU!</a:t>
            </a:r>
            <a:endParaRPr lang="en-PT" sz="1400" b="0" i="0">
              <a:ln>
                <a:noFill/>
              </a:ln>
              <a:gradFill>
                <a:gsLst>
                  <a:gs pos="0">
                    <a:srgbClr val="0DFFB9"/>
                  </a:gs>
                  <a:gs pos="100000">
                    <a:srgbClr val="C9FF83"/>
                  </a:gs>
                </a:gsLst>
                <a:lin ang="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08899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Our Values">
    <p:bg>
      <p:bgPr>
        <a:solidFill>
          <a:srgbClr val="00003A"/>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460DC6D-06A8-36F1-4C68-265C89F7A970}"/>
              </a:ext>
            </a:extLst>
          </p:cNvPr>
          <p:cNvGrpSpPr/>
          <p:nvPr userDrawn="1"/>
        </p:nvGrpSpPr>
        <p:grpSpPr>
          <a:xfrm>
            <a:off x="753725" y="931828"/>
            <a:ext cx="1295885" cy="1295662"/>
            <a:chOff x="4646852" y="2264956"/>
            <a:chExt cx="1591271" cy="1590997"/>
          </a:xfrm>
        </p:grpSpPr>
        <p:sp>
          <p:nvSpPr>
            <p:cNvPr id="4" name="Oval 3">
              <a:extLst>
                <a:ext uri="{FF2B5EF4-FFF2-40B4-BE49-F238E27FC236}">
                  <a16:creationId xmlns:a16="http://schemas.microsoft.com/office/drawing/2014/main" id="{8815805E-19D9-0734-A083-E9884CD04BC5}"/>
                </a:ext>
              </a:extLst>
            </p:cNvPr>
            <p:cNvSpPr>
              <a:spLocks/>
            </p:cNvSpPr>
            <p:nvPr/>
          </p:nvSpPr>
          <p:spPr bwMode="auto">
            <a:xfrm>
              <a:off x="4646852" y="2264956"/>
              <a:ext cx="1591271" cy="1590997"/>
            </a:xfrm>
            <a:prstGeom prst="ellipse">
              <a:avLst/>
            </a:prstGeom>
            <a:gradFill rotWithShape="0">
              <a:gsLst>
                <a:gs pos="0">
                  <a:srgbClr val="C9FF83"/>
                </a:gs>
                <a:gs pos="99000">
                  <a:srgbClr val="0DFFB9"/>
                </a:gs>
              </a:gsLst>
              <a:lin ang="16380000" scaled="1"/>
            </a:gradFill>
            <a:ln w="635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sp>
          <p:nvSpPr>
            <p:cNvPr id="5" name="Oval 2">
              <a:extLst>
                <a:ext uri="{FF2B5EF4-FFF2-40B4-BE49-F238E27FC236}">
                  <a16:creationId xmlns:a16="http://schemas.microsoft.com/office/drawing/2014/main" id="{4D908673-1AE9-2B88-6D0F-090177169315}"/>
                </a:ext>
              </a:extLst>
            </p:cNvPr>
            <p:cNvSpPr>
              <a:spLocks/>
            </p:cNvSpPr>
            <p:nvPr/>
          </p:nvSpPr>
          <p:spPr bwMode="auto">
            <a:xfrm>
              <a:off x="4676730" y="2299491"/>
              <a:ext cx="1526358" cy="1526095"/>
            </a:xfrm>
            <a:prstGeom prst="ellipse">
              <a:avLst/>
            </a:prstGeom>
            <a:solidFill>
              <a:srgbClr val="00003A"/>
            </a:solidFill>
            <a:ln w="254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grpSp>
      <p:grpSp>
        <p:nvGrpSpPr>
          <p:cNvPr id="7" name="Group 6">
            <a:extLst>
              <a:ext uri="{FF2B5EF4-FFF2-40B4-BE49-F238E27FC236}">
                <a16:creationId xmlns:a16="http://schemas.microsoft.com/office/drawing/2014/main" id="{5E0893A8-C1BA-69D6-6B79-59AB5BF0C961}"/>
              </a:ext>
            </a:extLst>
          </p:cNvPr>
          <p:cNvGrpSpPr/>
          <p:nvPr userDrawn="1"/>
        </p:nvGrpSpPr>
        <p:grpSpPr>
          <a:xfrm>
            <a:off x="2811125" y="931828"/>
            <a:ext cx="1295885" cy="1295662"/>
            <a:chOff x="4646852" y="2264956"/>
            <a:chExt cx="1591271" cy="1590997"/>
          </a:xfrm>
        </p:grpSpPr>
        <p:sp>
          <p:nvSpPr>
            <p:cNvPr id="8" name="Oval 7">
              <a:extLst>
                <a:ext uri="{FF2B5EF4-FFF2-40B4-BE49-F238E27FC236}">
                  <a16:creationId xmlns:a16="http://schemas.microsoft.com/office/drawing/2014/main" id="{B8A7EDEA-6650-7111-25C7-E5640FD50952}"/>
                </a:ext>
              </a:extLst>
            </p:cNvPr>
            <p:cNvSpPr>
              <a:spLocks/>
            </p:cNvSpPr>
            <p:nvPr/>
          </p:nvSpPr>
          <p:spPr bwMode="auto">
            <a:xfrm>
              <a:off x="4646852" y="2264956"/>
              <a:ext cx="1591271" cy="1590997"/>
            </a:xfrm>
            <a:prstGeom prst="ellipse">
              <a:avLst/>
            </a:prstGeom>
            <a:gradFill rotWithShape="0">
              <a:gsLst>
                <a:gs pos="0">
                  <a:srgbClr val="C9FF83"/>
                </a:gs>
                <a:gs pos="99000">
                  <a:srgbClr val="0DFFB9"/>
                </a:gs>
              </a:gsLst>
              <a:lin ang="16380000" scaled="1"/>
            </a:gradFill>
            <a:ln w="635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sp>
          <p:nvSpPr>
            <p:cNvPr id="14" name="Oval 2">
              <a:extLst>
                <a:ext uri="{FF2B5EF4-FFF2-40B4-BE49-F238E27FC236}">
                  <a16:creationId xmlns:a16="http://schemas.microsoft.com/office/drawing/2014/main" id="{3BFCC59A-DD10-6259-769F-5F2D6ADE950C}"/>
                </a:ext>
              </a:extLst>
            </p:cNvPr>
            <p:cNvSpPr>
              <a:spLocks/>
            </p:cNvSpPr>
            <p:nvPr/>
          </p:nvSpPr>
          <p:spPr bwMode="auto">
            <a:xfrm>
              <a:off x="4676730" y="2299491"/>
              <a:ext cx="1526358" cy="1526095"/>
            </a:xfrm>
            <a:prstGeom prst="ellipse">
              <a:avLst/>
            </a:prstGeom>
            <a:solidFill>
              <a:srgbClr val="00003A"/>
            </a:solidFill>
            <a:ln w="254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grpSp>
      <p:grpSp>
        <p:nvGrpSpPr>
          <p:cNvPr id="15" name="Group 14">
            <a:extLst>
              <a:ext uri="{FF2B5EF4-FFF2-40B4-BE49-F238E27FC236}">
                <a16:creationId xmlns:a16="http://schemas.microsoft.com/office/drawing/2014/main" id="{5EB9992A-7582-8F69-5599-D468234C32F8}"/>
              </a:ext>
            </a:extLst>
          </p:cNvPr>
          <p:cNvGrpSpPr/>
          <p:nvPr userDrawn="1"/>
        </p:nvGrpSpPr>
        <p:grpSpPr>
          <a:xfrm>
            <a:off x="4873959" y="931828"/>
            <a:ext cx="1295885" cy="1295662"/>
            <a:chOff x="4646852" y="2264956"/>
            <a:chExt cx="1591271" cy="1590997"/>
          </a:xfrm>
        </p:grpSpPr>
        <p:sp>
          <p:nvSpPr>
            <p:cNvPr id="16" name="Oval 15">
              <a:extLst>
                <a:ext uri="{FF2B5EF4-FFF2-40B4-BE49-F238E27FC236}">
                  <a16:creationId xmlns:a16="http://schemas.microsoft.com/office/drawing/2014/main" id="{7B25FD4F-5C30-98DB-AAB3-F67B42AA9537}"/>
                </a:ext>
              </a:extLst>
            </p:cNvPr>
            <p:cNvSpPr>
              <a:spLocks/>
            </p:cNvSpPr>
            <p:nvPr/>
          </p:nvSpPr>
          <p:spPr bwMode="auto">
            <a:xfrm>
              <a:off x="4646852" y="2264956"/>
              <a:ext cx="1591271" cy="1590997"/>
            </a:xfrm>
            <a:prstGeom prst="ellipse">
              <a:avLst/>
            </a:prstGeom>
            <a:gradFill rotWithShape="0">
              <a:gsLst>
                <a:gs pos="0">
                  <a:srgbClr val="C9FF83"/>
                </a:gs>
                <a:gs pos="99000">
                  <a:srgbClr val="0DFFB9"/>
                </a:gs>
              </a:gsLst>
              <a:lin ang="16380000" scaled="1"/>
            </a:gradFill>
            <a:ln w="635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sp>
          <p:nvSpPr>
            <p:cNvPr id="17" name="Oval 2">
              <a:extLst>
                <a:ext uri="{FF2B5EF4-FFF2-40B4-BE49-F238E27FC236}">
                  <a16:creationId xmlns:a16="http://schemas.microsoft.com/office/drawing/2014/main" id="{2EA8CDF1-C8D3-D864-BB41-5015D81867E1}"/>
                </a:ext>
              </a:extLst>
            </p:cNvPr>
            <p:cNvSpPr>
              <a:spLocks/>
            </p:cNvSpPr>
            <p:nvPr/>
          </p:nvSpPr>
          <p:spPr bwMode="auto">
            <a:xfrm>
              <a:off x="4676730" y="2299491"/>
              <a:ext cx="1526358" cy="1526095"/>
            </a:xfrm>
            <a:prstGeom prst="ellipse">
              <a:avLst/>
            </a:prstGeom>
            <a:solidFill>
              <a:srgbClr val="00003A"/>
            </a:solidFill>
            <a:ln w="254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grpSp>
      <p:grpSp>
        <p:nvGrpSpPr>
          <p:cNvPr id="19" name="Group 18">
            <a:extLst>
              <a:ext uri="{FF2B5EF4-FFF2-40B4-BE49-F238E27FC236}">
                <a16:creationId xmlns:a16="http://schemas.microsoft.com/office/drawing/2014/main" id="{925F3AD6-1F6C-0663-515E-5EE1CBDF2EEA}"/>
              </a:ext>
            </a:extLst>
          </p:cNvPr>
          <p:cNvGrpSpPr/>
          <p:nvPr userDrawn="1"/>
        </p:nvGrpSpPr>
        <p:grpSpPr>
          <a:xfrm>
            <a:off x="2810302" y="2905563"/>
            <a:ext cx="1295885" cy="1295662"/>
            <a:chOff x="4646852" y="2264956"/>
            <a:chExt cx="1591271" cy="1590997"/>
          </a:xfrm>
        </p:grpSpPr>
        <p:sp>
          <p:nvSpPr>
            <p:cNvPr id="20" name="Oval 19">
              <a:extLst>
                <a:ext uri="{FF2B5EF4-FFF2-40B4-BE49-F238E27FC236}">
                  <a16:creationId xmlns:a16="http://schemas.microsoft.com/office/drawing/2014/main" id="{D4D72B77-1C94-5583-BBF7-96163B787C5D}"/>
                </a:ext>
              </a:extLst>
            </p:cNvPr>
            <p:cNvSpPr>
              <a:spLocks/>
            </p:cNvSpPr>
            <p:nvPr/>
          </p:nvSpPr>
          <p:spPr bwMode="auto">
            <a:xfrm>
              <a:off x="4646852" y="2264956"/>
              <a:ext cx="1591271" cy="1590997"/>
            </a:xfrm>
            <a:prstGeom prst="ellipse">
              <a:avLst/>
            </a:prstGeom>
            <a:gradFill rotWithShape="0">
              <a:gsLst>
                <a:gs pos="0">
                  <a:srgbClr val="C9FF83"/>
                </a:gs>
                <a:gs pos="99000">
                  <a:srgbClr val="0DFFB9"/>
                </a:gs>
              </a:gsLst>
              <a:lin ang="16380000" scaled="1"/>
            </a:gradFill>
            <a:ln w="635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sp>
          <p:nvSpPr>
            <p:cNvPr id="22" name="Oval 2">
              <a:extLst>
                <a:ext uri="{FF2B5EF4-FFF2-40B4-BE49-F238E27FC236}">
                  <a16:creationId xmlns:a16="http://schemas.microsoft.com/office/drawing/2014/main" id="{9EC59A9C-0DA6-688E-7DBF-8D28268B4244}"/>
                </a:ext>
              </a:extLst>
            </p:cNvPr>
            <p:cNvSpPr>
              <a:spLocks/>
            </p:cNvSpPr>
            <p:nvPr/>
          </p:nvSpPr>
          <p:spPr bwMode="auto">
            <a:xfrm>
              <a:off x="4676730" y="2299491"/>
              <a:ext cx="1526358" cy="1526095"/>
            </a:xfrm>
            <a:prstGeom prst="ellipse">
              <a:avLst/>
            </a:prstGeom>
            <a:solidFill>
              <a:srgbClr val="00003A"/>
            </a:solidFill>
            <a:ln w="254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grpSp>
      <p:grpSp>
        <p:nvGrpSpPr>
          <p:cNvPr id="23" name="Group 22">
            <a:extLst>
              <a:ext uri="{FF2B5EF4-FFF2-40B4-BE49-F238E27FC236}">
                <a16:creationId xmlns:a16="http://schemas.microsoft.com/office/drawing/2014/main" id="{99B1D4B4-354B-3361-2A08-10D43BAE40D9}"/>
              </a:ext>
            </a:extLst>
          </p:cNvPr>
          <p:cNvGrpSpPr/>
          <p:nvPr userDrawn="1"/>
        </p:nvGrpSpPr>
        <p:grpSpPr>
          <a:xfrm>
            <a:off x="4867702" y="2905563"/>
            <a:ext cx="1295885" cy="1295662"/>
            <a:chOff x="4646852" y="2264956"/>
            <a:chExt cx="1591271" cy="1590997"/>
          </a:xfrm>
        </p:grpSpPr>
        <p:sp>
          <p:nvSpPr>
            <p:cNvPr id="24" name="Oval 23">
              <a:extLst>
                <a:ext uri="{FF2B5EF4-FFF2-40B4-BE49-F238E27FC236}">
                  <a16:creationId xmlns:a16="http://schemas.microsoft.com/office/drawing/2014/main" id="{DB489CC3-C4B6-8DCC-D6E7-C00C3D6B54FA}"/>
                </a:ext>
              </a:extLst>
            </p:cNvPr>
            <p:cNvSpPr>
              <a:spLocks/>
            </p:cNvSpPr>
            <p:nvPr/>
          </p:nvSpPr>
          <p:spPr bwMode="auto">
            <a:xfrm>
              <a:off x="4646852" y="2264956"/>
              <a:ext cx="1591271" cy="1590997"/>
            </a:xfrm>
            <a:prstGeom prst="ellipse">
              <a:avLst/>
            </a:prstGeom>
            <a:gradFill rotWithShape="0">
              <a:gsLst>
                <a:gs pos="0">
                  <a:srgbClr val="C9FF83"/>
                </a:gs>
                <a:gs pos="99000">
                  <a:srgbClr val="0DFFB9"/>
                </a:gs>
              </a:gsLst>
              <a:lin ang="16380000" scaled="1"/>
            </a:gradFill>
            <a:ln w="635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sp>
          <p:nvSpPr>
            <p:cNvPr id="25" name="Oval 2">
              <a:extLst>
                <a:ext uri="{FF2B5EF4-FFF2-40B4-BE49-F238E27FC236}">
                  <a16:creationId xmlns:a16="http://schemas.microsoft.com/office/drawing/2014/main" id="{A98B8F64-BCD1-D1D4-CB44-2D8319071BD8}"/>
                </a:ext>
              </a:extLst>
            </p:cNvPr>
            <p:cNvSpPr>
              <a:spLocks/>
            </p:cNvSpPr>
            <p:nvPr/>
          </p:nvSpPr>
          <p:spPr bwMode="auto">
            <a:xfrm>
              <a:off x="4676730" y="2299491"/>
              <a:ext cx="1526358" cy="1526095"/>
            </a:xfrm>
            <a:prstGeom prst="ellipse">
              <a:avLst/>
            </a:prstGeom>
            <a:solidFill>
              <a:srgbClr val="00003A"/>
            </a:solidFill>
            <a:ln w="254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grpSp>
      <p:grpSp>
        <p:nvGrpSpPr>
          <p:cNvPr id="26" name="Group 25">
            <a:extLst>
              <a:ext uri="{FF2B5EF4-FFF2-40B4-BE49-F238E27FC236}">
                <a16:creationId xmlns:a16="http://schemas.microsoft.com/office/drawing/2014/main" id="{407CF9CB-6085-F63C-6A3A-4E65DCA4BA61}"/>
              </a:ext>
            </a:extLst>
          </p:cNvPr>
          <p:cNvGrpSpPr/>
          <p:nvPr userDrawn="1"/>
        </p:nvGrpSpPr>
        <p:grpSpPr>
          <a:xfrm>
            <a:off x="6930536" y="2905563"/>
            <a:ext cx="1295885" cy="1295662"/>
            <a:chOff x="4646852" y="2264956"/>
            <a:chExt cx="1591271" cy="1590997"/>
          </a:xfrm>
        </p:grpSpPr>
        <p:sp>
          <p:nvSpPr>
            <p:cNvPr id="27" name="Oval 26">
              <a:extLst>
                <a:ext uri="{FF2B5EF4-FFF2-40B4-BE49-F238E27FC236}">
                  <a16:creationId xmlns:a16="http://schemas.microsoft.com/office/drawing/2014/main" id="{1E80FA0A-8674-ACDE-FCB1-C5E3A5DFC95A}"/>
                </a:ext>
              </a:extLst>
            </p:cNvPr>
            <p:cNvSpPr>
              <a:spLocks/>
            </p:cNvSpPr>
            <p:nvPr/>
          </p:nvSpPr>
          <p:spPr bwMode="auto">
            <a:xfrm>
              <a:off x="4646852" y="2264956"/>
              <a:ext cx="1591271" cy="1590997"/>
            </a:xfrm>
            <a:prstGeom prst="ellipse">
              <a:avLst/>
            </a:prstGeom>
            <a:gradFill rotWithShape="0">
              <a:gsLst>
                <a:gs pos="0">
                  <a:srgbClr val="C9FF83"/>
                </a:gs>
                <a:gs pos="99000">
                  <a:srgbClr val="0DFFB9"/>
                </a:gs>
              </a:gsLst>
              <a:lin ang="16380000" scaled="1"/>
            </a:gradFill>
            <a:ln w="635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sp>
          <p:nvSpPr>
            <p:cNvPr id="28" name="Oval 2">
              <a:extLst>
                <a:ext uri="{FF2B5EF4-FFF2-40B4-BE49-F238E27FC236}">
                  <a16:creationId xmlns:a16="http://schemas.microsoft.com/office/drawing/2014/main" id="{1D0AEDC9-7603-7B37-892D-E0AEC14D4A1D}"/>
                </a:ext>
              </a:extLst>
            </p:cNvPr>
            <p:cNvSpPr>
              <a:spLocks/>
            </p:cNvSpPr>
            <p:nvPr/>
          </p:nvSpPr>
          <p:spPr bwMode="auto">
            <a:xfrm>
              <a:off x="4676730" y="2299491"/>
              <a:ext cx="1526358" cy="1526095"/>
            </a:xfrm>
            <a:prstGeom prst="ellipse">
              <a:avLst/>
            </a:prstGeom>
            <a:solidFill>
              <a:srgbClr val="00003A"/>
            </a:solidFill>
            <a:ln w="25400">
              <a:solidFill>
                <a:schemeClr val="tx1">
                  <a:alpha val="0"/>
                </a:schemeClr>
              </a:solidFill>
              <a:miter lim="800000"/>
              <a:headEnd/>
              <a:tailEnd/>
            </a:ln>
          </p:spPr>
          <p:txBody>
            <a:bodyPr lIns="0" tIns="0" rIns="0" bIns="0"/>
            <a:lstStyle>
              <a:lvl1pPr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1pPr>
              <a:lvl2pPr marL="742950" indent="-28575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2pPr>
              <a:lvl3pPr marL="11430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3pPr>
              <a:lvl4pPr marL="16002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4pPr>
              <a:lvl5pPr marL="2057400" indent="-228600" eaLnBrk="0" hangingPunct="0">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5pPr>
              <a:lvl6pPr marL="25146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6pPr>
              <a:lvl7pPr marL="29718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7pPr>
              <a:lvl8pPr marL="34290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8pPr>
              <a:lvl9pPr marL="3886200" indent="-228600" eaLnBrk="0" fontAlgn="base" hangingPunct="0">
                <a:spcBef>
                  <a:spcPct val="0"/>
                </a:spcBef>
                <a:spcAft>
                  <a:spcPct val="0"/>
                </a:spcAft>
                <a:defRPr sz="5600">
                  <a:solidFill>
                    <a:srgbClr val="000000"/>
                  </a:solidFill>
                  <a:latin typeface="Gill Sans" panose="020B0502020104020203" pitchFamily="34" charset="-79"/>
                  <a:ea typeface="Heiti SC Light" panose="02000000000000000000" pitchFamily="2" charset="-128"/>
                  <a:sym typeface="Gill Sans" panose="020B0502020104020203" pitchFamily="34" charset="-79"/>
                </a:defRPr>
              </a:lvl9pPr>
            </a:lstStyle>
            <a:p>
              <a:pPr algn="ctr" eaLnBrk="1" hangingPunct="1"/>
              <a:endParaRPr lang="en-PT" altLang="en-PT" sz="2100"/>
            </a:p>
          </p:txBody>
        </p:sp>
      </p:grpSp>
      <p:pic>
        <p:nvPicPr>
          <p:cNvPr id="29" name="Picture 28">
            <a:extLst>
              <a:ext uri="{FF2B5EF4-FFF2-40B4-BE49-F238E27FC236}">
                <a16:creationId xmlns:a16="http://schemas.microsoft.com/office/drawing/2014/main" id="{3CA33990-C76C-1E4B-D94D-AF9D9B9575B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77403" y="1095385"/>
            <a:ext cx="825272" cy="866027"/>
          </a:xfrm>
          <a:prstGeom prst="rect">
            <a:avLst/>
          </a:prstGeom>
        </p:spPr>
      </p:pic>
      <p:pic>
        <p:nvPicPr>
          <p:cNvPr id="30" name="Picture 29">
            <a:extLst>
              <a:ext uri="{FF2B5EF4-FFF2-40B4-BE49-F238E27FC236}">
                <a16:creationId xmlns:a16="http://schemas.microsoft.com/office/drawing/2014/main" id="{F3E2479A-A469-A1D6-2250-09C5761CCC4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229168" y="1173353"/>
            <a:ext cx="659656" cy="702912"/>
          </a:xfrm>
          <a:prstGeom prst="rect">
            <a:avLst/>
          </a:prstGeom>
        </p:spPr>
      </p:pic>
      <p:pic>
        <p:nvPicPr>
          <p:cNvPr id="31" name="Picture 30">
            <a:extLst>
              <a:ext uri="{FF2B5EF4-FFF2-40B4-BE49-F238E27FC236}">
                <a16:creationId xmlns:a16="http://schemas.microsoft.com/office/drawing/2014/main" id="{73E17B63-49D0-713C-4155-54898AA052F9}"/>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5045300" y="1289416"/>
            <a:ext cx="933187" cy="586849"/>
          </a:xfrm>
          <a:prstGeom prst="rect">
            <a:avLst/>
          </a:prstGeom>
        </p:spPr>
      </p:pic>
      <p:pic>
        <p:nvPicPr>
          <p:cNvPr id="32" name="Picture 31">
            <a:extLst>
              <a:ext uri="{FF2B5EF4-FFF2-40B4-BE49-F238E27FC236}">
                <a16:creationId xmlns:a16="http://schemas.microsoft.com/office/drawing/2014/main" id="{C736BECF-6233-3646-89C3-EAB815B4AE99}"/>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3089830" y="3161707"/>
            <a:ext cx="722868" cy="775251"/>
          </a:xfrm>
          <a:prstGeom prst="rect">
            <a:avLst/>
          </a:prstGeom>
        </p:spPr>
      </p:pic>
      <p:pic>
        <p:nvPicPr>
          <p:cNvPr id="33" name="Picture 32">
            <a:extLst>
              <a:ext uri="{FF2B5EF4-FFF2-40B4-BE49-F238E27FC236}">
                <a16:creationId xmlns:a16="http://schemas.microsoft.com/office/drawing/2014/main" id="{21C2DE65-B897-05DB-E674-0E4A8719CF51}"/>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5171369" y="3233025"/>
            <a:ext cx="681047" cy="681047"/>
          </a:xfrm>
          <a:prstGeom prst="rect">
            <a:avLst/>
          </a:prstGeom>
        </p:spPr>
      </p:pic>
      <p:pic>
        <p:nvPicPr>
          <p:cNvPr id="34" name="Graphic 33">
            <a:extLst>
              <a:ext uri="{FF2B5EF4-FFF2-40B4-BE49-F238E27FC236}">
                <a16:creationId xmlns:a16="http://schemas.microsoft.com/office/drawing/2014/main" id="{6837D1CE-4221-22D0-F896-FAB1B4A47AFC}"/>
              </a:ext>
            </a:extLst>
          </p:cNvPr>
          <p:cNvPicPr>
            <a:picLocks noChangeAspect="1"/>
          </p:cNvPicPr>
          <p:nvPr userDrawn="1"/>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063932" y="3312043"/>
            <a:ext cx="1024894" cy="414838"/>
          </a:xfrm>
          <a:prstGeom prst="rect">
            <a:avLst/>
          </a:prstGeom>
        </p:spPr>
      </p:pic>
      <p:sp>
        <p:nvSpPr>
          <p:cNvPr id="35" name="TextBox 34">
            <a:extLst>
              <a:ext uri="{FF2B5EF4-FFF2-40B4-BE49-F238E27FC236}">
                <a16:creationId xmlns:a16="http://schemas.microsoft.com/office/drawing/2014/main" id="{1FC72837-C8C3-42B8-2632-6B8DE7A0D17F}"/>
              </a:ext>
            </a:extLst>
          </p:cNvPr>
          <p:cNvSpPr txBox="1"/>
          <p:nvPr userDrawn="1"/>
        </p:nvSpPr>
        <p:spPr>
          <a:xfrm>
            <a:off x="578181" y="2311540"/>
            <a:ext cx="1623715" cy="369332"/>
          </a:xfrm>
          <a:prstGeom prst="rect">
            <a:avLst/>
          </a:prstGeom>
          <a:noFill/>
          <a:ln>
            <a:noFill/>
          </a:ln>
        </p:spPr>
        <p:txBody>
          <a:bodyPr wrap="square" rtlCol="0">
            <a:spAutoFit/>
          </a:bodyPr>
          <a:lstStyle/>
          <a:p>
            <a:pPr algn="ctr"/>
            <a:r>
              <a:rPr lang="en-GB" sz="900" b="0" i="0" u="none" strike="noStrike">
                <a:ln>
                  <a:noFill/>
                </a:ln>
                <a:gradFill>
                  <a:gsLst>
                    <a:gs pos="0">
                      <a:srgbClr val="0DFFB9"/>
                    </a:gs>
                    <a:gs pos="100000">
                      <a:srgbClr val="C9FF83"/>
                    </a:gs>
                  </a:gsLst>
                  <a:lin ang="0" scaled="1"/>
                </a:gradFill>
                <a:effectLst/>
                <a:latin typeface="Arial" panose="020B0604020202020204" pitchFamily="34" charset="0"/>
                <a:cs typeface="Arial" panose="020B0604020202020204" pitchFamily="34" charset="0"/>
              </a:rPr>
              <a:t>We value people's autonomy over processes</a:t>
            </a:r>
            <a:endParaRPr lang="en-PT" sz="900" b="0" i="0">
              <a:ln>
                <a:noFill/>
              </a:ln>
              <a:gradFill>
                <a:gsLst>
                  <a:gs pos="0">
                    <a:srgbClr val="0DFFB9"/>
                  </a:gs>
                  <a:gs pos="100000">
                    <a:srgbClr val="C9FF83"/>
                  </a:gs>
                </a:gsLst>
                <a:lin ang="0" scaled="1"/>
              </a:gra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8C99E0F9-43F6-3C91-1E0B-80569FA17B92}"/>
              </a:ext>
            </a:extLst>
          </p:cNvPr>
          <p:cNvSpPr txBox="1"/>
          <p:nvPr userDrawn="1"/>
        </p:nvSpPr>
        <p:spPr>
          <a:xfrm>
            <a:off x="2856976" y="2326929"/>
            <a:ext cx="1188576" cy="338554"/>
          </a:xfrm>
          <a:prstGeom prst="rect">
            <a:avLst/>
          </a:prstGeom>
          <a:noFill/>
          <a:ln>
            <a:noFill/>
          </a:ln>
        </p:spPr>
        <p:txBody>
          <a:bodyPr wrap="square" rtlCol="0">
            <a:spAutoFit/>
          </a:bodyPr>
          <a:lstStyle/>
          <a:p>
            <a:pPr algn="ctr"/>
            <a:r>
              <a:rPr lang="en-GB" sz="800" b="0" i="0" u="none" strike="noStrike">
                <a:ln>
                  <a:noFill/>
                </a:ln>
                <a:gradFill flip="none" rotWithShape="1">
                  <a:gsLst>
                    <a:gs pos="0">
                      <a:srgbClr val="C9FF83"/>
                    </a:gs>
                    <a:gs pos="100000">
                      <a:srgbClr val="0DFFB9"/>
                    </a:gs>
                  </a:gsLst>
                  <a:lin ang="10800000" scaled="1"/>
                  <a:tileRect/>
                </a:gradFill>
                <a:effectLst/>
                <a:latin typeface="Arial" panose="020B0604020202020204" pitchFamily="34" charset="0"/>
                <a:cs typeface="Arial" panose="020B0604020202020204" pitchFamily="34" charset="0"/>
              </a:rPr>
              <a:t>We care about how we get to the top</a:t>
            </a:r>
            <a:endParaRPr lang="en-PT" sz="800" b="0" i="0">
              <a:ln>
                <a:noFill/>
              </a:ln>
              <a:gradFill flip="none" rotWithShape="1">
                <a:gsLst>
                  <a:gs pos="0">
                    <a:srgbClr val="C9FF83"/>
                  </a:gs>
                  <a:gs pos="100000">
                    <a:srgbClr val="0DFFB9"/>
                  </a:gs>
                </a:gsLst>
                <a:lin ang="10800000" scaled="1"/>
                <a:tileRect/>
              </a:gra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09A22FAC-E411-F1FF-78FF-7358F6D55A64}"/>
              </a:ext>
            </a:extLst>
          </p:cNvPr>
          <p:cNvSpPr txBox="1"/>
          <p:nvPr userDrawn="1"/>
        </p:nvSpPr>
        <p:spPr>
          <a:xfrm>
            <a:off x="4797075" y="2317432"/>
            <a:ext cx="1460028" cy="369332"/>
          </a:xfrm>
          <a:prstGeom prst="rect">
            <a:avLst/>
          </a:prstGeom>
          <a:noFill/>
          <a:ln>
            <a:noFill/>
          </a:ln>
        </p:spPr>
        <p:txBody>
          <a:bodyPr wrap="square" rtlCol="0">
            <a:spAutoFit/>
          </a:bodyPr>
          <a:lstStyle/>
          <a:p>
            <a:pPr algn="ctr"/>
            <a:r>
              <a:rPr lang="en-GB" sz="900" b="0" i="0" u="none" strike="noStrike">
                <a:gradFill>
                  <a:gsLst>
                    <a:gs pos="0">
                      <a:srgbClr val="0DFFB9"/>
                    </a:gs>
                    <a:gs pos="100000">
                      <a:srgbClr val="C9FF83"/>
                    </a:gs>
                  </a:gsLst>
                  <a:lin ang="0" scaled="1"/>
                </a:gradFill>
                <a:effectLst/>
                <a:latin typeface="Arial" panose="020B0604020202020204" pitchFamily="34" charset="0"/>
                <a:cs typeface="Arial" panose="020B0604020202020204" pitchFamily="34" charset="0"/>
              </a:rPr>
              <a:t>We go above and beyond</a:t>
            </a:r>
            <a:endParaRPr lang="en-PT" sz="900" b="0" i="0">
              <a:ln>
                <a:noFill/>
              </a:ln>
              <a:gradFill>
                <a:gsLst>
                  <a:gs pos="0">
                    <a:srgbClr val="0DFFB9"/>
                  </a:gs>
                  <a:gs pos="100000">
                    <a:srgbClr val="C9FF83"/>
                  </a:gs>
                </a:gsLst>
                <a:lin ang="0" scaled="1"/>
              </a:gra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778357E-2A1E-B7D7-2387-A0652751CAA4}"/>
              </a:ext>
            </a:extLst>
          </p:cNvPr>
          <p:cNvSpPr txBox="1"/>
          <p:nvPr userDrawn="1"/>
        </p:nvSpPr>
        <p:spPr>
          <a:xfrm>
            <a:off x="2331760" y="4274505"/>
            <a:ext cx="2239008" cy="230832"/>
          </a:xfrm>
          <a:prstGeom prst="rect">
            <a:avLst/>
          </a:prstGeom>
          <a:noFill/>
          <a:ln>
            <a:noFill/>
          </a:ln>
        </p:spPr>
        <p:txBody>
          <a:bodyPr wrap="square" rtlCol="0">
            <a:spAutoFit/>
          </a:bodyPr>
          <a:lstStyle/>
          <a:p>
            <a:pPr algn="ctr"/>
            <a:r>
              <a:rPr lang="en-GB" sz="900" b="0" i="0" u="none" strike="noStrike">
                <a:gradFill>
                  <a:gsLst>
                    <a:gs pos="0">
                      <a:srgbClr val="0DFFB9"/>
                    </a:gs>
                    <a:gs pos="100000">
                      <a:srgbClr val="C9FF83"/>
                    </a:gs>
                  </a:gsLst>
                  <a:lin ang="0" scaled="1"/>
                </a:gradFill>
                <a:effectLst/>
                <a:latin typeface="Arial" panose="020B0604020202020204" pitchFamily="34" charset="0"/>
                <a:cs typeface="Arial" panose="020B0604020202020204" pitchFamily="34" charset="0"/>
              </a:rPr>
              <a:t>​​​​​​​We leave no one behind </a:t>
            </a:r>
            <a:endParaRPr lang="en-PT" sz="900" b="0" i="0">
              <a:ln>
                <a:noFill/>
              </a:ln>
              <a:gradFill>
                <a:gsLst>
                  <a:gs pos="0">
                    <a:srgbClr val="0DFFB9"/>
                  </a:gs>
                  <a:gs pos="100000">
                    <a:srgbClr val="C9FF83"/>
                  </a:gs>
                </a:gsLst>
                <a:lin ang="0" scaled="1"/>
              </a:gra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7C1BB047-D445-7403-4E50-ACC906BCC203}"/>
              </a:ext>
            </a:extLst>
          </p:cNvPr>
          <p:cNvSpPr txBox="1"/>
          <p:nvPr userDrawn="1"/>
        </p:nvSpPr>
        <p:spPr>
          <a:xfrm>
            <a:off x="4256733" y="4277272"/>
            <a:ext cx="2453085" cy="230832"/>
          </a:xfrm>
          <a:prstGeom prst="rect">
            <a:avLst/>
          </a:prstGeom>
          <a:noFill/>
          <a:ln>
            <a:noFill/>
          </a:ln>
        </p:spPr>
        <p:txBody>
          <a:bodyPr wrap="square" rtlCol="0">
            <a:spAutoFit/>
          </a:bodyPr>
          <a:lstStyle/>
          <a:p>
            <a:pPr marL="0" marR="0" indent="0" algn="ctr" defTabSz="171446" rtl="0" eaLnBrk="1" fontAlgn="auto" latinLnBrk="0" hangingPunct="1">
              <a:lnSpc>
                <a:spcPct val="100000"/>
              </a:lnSpc>
              <a:spcBef>
                <a:spcPts val="0"/>
              </a:spcBef>
              <a:spcAft>
                <a:spcPts val="0"/>
              </a:spcAft>
              <a:buClrTx/>
              <a:buSzTx/>
              <a:buFontTx/>
              <a:buNone/>
              <a:tabLst/>
              <a:defRPr/>
            </a:pPr>
            <a:r>
              <a:rPr lang="en-GB" sz="900" b="0" i="0" u="none" strike="noStrike">
                <a:gradFill>
                  <a:gsLst>
                    <a:gs pos="0">
                      <a:srgbClr val="0DFFB9"/>
                    </a:gs>
                    <a:gs pos="100000">
                      <a:srgbClr val="C9FF83"/>
                    </a:gs>
                  </a:gsLst>
                  <a:lin ang="0" scaled="1"/>
                </a:gradFill>
                <a:effectLst/>
                <a:latin typeface="Arial" panose="020B0604020202020204" pitchFamily="34" charset="0"/>
                <a:cs typeface="Arial" panose="020B0604020202020204" pitchFamily="34" charset="0"/>
              </a:rPr>
              <a:t>​​​​​​​​​​​​​​We believe in joy in motion</a:t>
            </a:r>
            <a:endParaRPr lang="en-PT" sz="900" b="0" i="0">
              <a:ln>
                <a:noFill/>
              </a:ln>
              <a:gradFill>
                <a:gsLst>
                  <a:gs pos="0">
                    <a:srgbClr val="0DFFB9"/>
                  </a:gs>
                  <a:gs pos="100000">
                    <a:srgbClr val="C9FF83"/>
                  </a:gs>
                </a:gsLst>
                <a:lin ang="0" scaled="1"/>
              </a:gra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E9B95D3B-34C9-F177-CB7B-3F5E9D05C1DA}"/>
              </a:ext>
            </a:extLst>
          </p:cNvPr>
          <p:cNvSpPr txBox="1"/>
          <p:nvPr userDrawn="1"/>
        </p:nvSpPr>
        <p:spPr>
          <a:xfrm>
            <a:off x="6457573" y="4274961"/>
            <a:ext cx="2273803" cy="369332"/>
          </a:xfrm>
          <a:prstGeom prst="rect">
            <a:avLst/>
          </a:prstGeom>
          <a:noFill/>
          <a:ln>
            <a:noFill/>
          </a:ln>
        </p:spPr>
        <p:txBody>
          <a:bodyPr wrap="square" rtlCol="0">
            <a:spAutoFit/>
          </a:bodyPr>
          <a:lstStyle/>
          <a:p>
            <a:pPr marL="0" marR="0" indent="0" algn="ctr" defTabSz="171446" rtl="0" eaLnBrk="1" fontAlgn="auto" latinLnBrk="0" hangingPunct="1">
              <a:lnSpc>
                <a:spcPct val="100000"/>
              </a:lnSpc>
              <a:spcBef>
                <a:spcPts val="0"/>
              </a:spcBef>
              <a:spcAft>
                <a:spcPts val="0"/>
              </a:spcAft>
              <a:buClrTx/>
              <a:buSzTx/>
              <a:buFontTx/>
              <a:buNone/>
              <a:tabLst/>
              <a:defRPr/>
            </a:pPr>
            <a:r>
              <a:rPr lang="en-GB" sz="900" b="0" i="0" u="none" strike="noStrike">
                <a:gradFill>
                  <a:gsLst>
                    <a:gs pos="0">
                      <a:srgbClr val="0DFFB9"/>
                    </a:gs>
                    <a:gs pos="100000">
                      <a:srgbClr val="C9FF83"/>
                    </a:gs>
                  </a:gsLst>
                  <a:lin ang="0" scaled="1"/>
                </a:gradFill>
                <a:effectLst/>
                <a:latin typeface="Arial" panose="020B0604020202020204" pitchFamily="34" charset="0"/>
                <a:cs typeface="Arial" panose="020B0604020202020204" pitchFamily="34" charset="0"/>
              </a:rPr>
              <a:t>We believe in uncompromised </a:t>
            </a:r>
          </a:p>
          <a:p>
            <a:pPr marL="0" marR="0" indent="0" algn="ctr" defTabSz="171446" rtl="0" eaLnBrk="1" fontAlgn="auto" latinLnBrk="0" hangingPunct="1">
              <a:lnSpc>
                <a:spcPct val="100000"/>
              </a:lnSpc>
              <a:spcBef>
                <a:spcPts val="0"/>
              </a:spcBef>
              <a:spcAft>
                <a:spcPts val="0"/>
              </a:spcAft>
              <a:buClrTx/>
              <a:buSzTx/>
              <a:buFontTx/>
              <a:buNone/>
              <a:tabLst/>
              <a:defRPr/>
            </a:pPr>
            <a:r>
              <a:rPr lang="en-GB" sz="900" b="0" i="0" u="none" strike="noStrike">
                <a:gradFill>
                  <a:gsLst>
                    <a:gs pos="0">
                      <a:srgbClr val="0DFFB9"/>
                    </a:gs>
                    <a:gs pos="100000">
                      <a:srgbClr val="C9FF83"/>
                    </a:gs>
                  </a:gsLst>
                  <a:lin ang="0" scaled="1"/>
                </a:gradFill>
                <a:effectLst/>
                <a:latin typeface="Arial" panose="020B0604020202020204" pitchFamily="34" charset="0"/>
                <a:cs typeface="Arial" panose="020B0604020202020204" pitchFamily="34" charset="0"/>
              </a:rPr>
              <a:t>engineering excellence</a:t>
            </a:r>
            <a:endParaRPr lang="en-PT" sz="900" b="0" i="0">
              <a:ln>
                <a:noFill/>
              </a:ln>
              <a:gradFill>
                <a:gsLst>
                  <a:gs pos="0">
                    <a:srgbClr val="0DFFB9"/>
                  </a:gs>
                  <a:gs pos="100000">
                    <a:srgbClr val="C9FF83"/>
                  </a:gs>
                </a:gsLst>
                <a:lin ang="0" scaled="1"/>
              </a:gra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B804BCF-35EF-68AA-3483-00EF0AC93B05}"/>
              </a:ext>
            </a:extLst>
          </p:cNvPr>
          <p:cNvSpPr txBox="1"/>
          <p:nvPr userDrawn="1"/>
        </p:nvSpPr>
        <p:spPr>
          <a:xfrm>
            <a:off x="184058" y="3419659"/>
            <a:ext cx="2385618" cy="307777"/>
          </a:xfrm>
          <a:prstGeom prst="rect">
            <a:avLst/>
          </a:prstGeom>
          <a:noFill/>
          <a:ln>
            <a:noFill/>
          </a:ln>
        </p:spPr>
        <p:txBody>
          <a:bodyPr wrap="square" rtlCol="0">
            <a:spAutoFit/>
          </a:bodyPr>
          <a:lstStyle/>
          <a:p>
            <a:pPr algn="ctr"/>
            <a:r>
              <a:rPr lang="en-GB" sz="1400" b="0" i="0" u="none" strike="noStrike">
                <a:ln>
                  <a:noFill/>
                </a:ln>
                <a:gradFill>
                  <a:gsLst>
                    <a:gs pos="0">
                      <a:srgbClr val="0DFFB9"/>
                    </a:gs>
                    <a:gs pos="100000">
                      <a:srgbClr val="C9FF83"/>
                    </a:gs>
                  </a:gsLst>
                  <a:lin ang="0" scaled="1"/>
                </a:gradFill>
                <a:effectLst/>
                <a:latin typeface="Arial" panose="020B0604020202020204" pitchFamily="34" charset="0"/>
                <a:cs typeface="Arial" panose="020B0604020202020204" pitchFamily="34" charset="0"/>
              </a:rPr>
              <a:t>THANK YOU!</a:t>
            </a:r>
            <a:endParaRPr lang="en-PT" sz="1400" b="0" i="0">
              <a:ln>
                <a:noFill/>
              </a:ln>
              <a:gradFill>
                <a:gsLst>
                  <a:gs pos="0">
                    <a:srgbClr val="0DFFB9"/>
                  </a:gs>
                  <a:gs pos="100000">
                    <a:srgbClr val="C9FF83"/>
                  </a:gs>
                </a:gsLst>
                <a:lin ang="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430294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Data Sheet">
    <p:bg>
      <p:bgPr>
        <a:solidFill>
          <a:srgbClr val="00003A"/>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9C47219-AD21-EA7C-CE53-D52D1A357E65}"/>
              </a:ext>
            </a:extLst>
          </p:cNvPr>
          <p:cNvGraphicFramePr>
            <a:graphicFrameLocks noGrp="1"/>
          </p:cNvGraphicFramePr>
          <p:nvPr userDrawn="1">
            <p:extLst>
              <p:ext uri="{D42A27DB-BD31-4B8C-83A1-F6EECF244321}">
                <p14:modId xmlns:p14="http://schemas.microsoft.com/office/powerpoint/2010/main" val="2541856328"/>
              </p:ext>
            </p:extLst>
          </p:nvPr>
        </p:nvGraphicFramePr>
        <p:xfrm>
          <a:off x="385948" y="659757"/>
          <a:ext cx="8372103" cy="1104542"/>
        </p:xfrm>
        <a:graphic>
          <a:graphicData uri="http://schemas.openxmlformats.org/drawingml/2006/table">
            <a:tbl>
              <a:tblPr firstRow="1" bandRow="1">
                <a:tableStyleId>{5940675A-B579-460E-94D1-54222C63F5DA}</a:tableStyleId>
              </a:tblPr>
              <a:tblGrid>
                <a:gridCol w="1895913">
                  <a:extLst>
                    <a:ext uri="{9D8B030D-6E8A-4147-A177-3AD203B41FA5}">
                      <a16:colId xmlns:a16="http://schemas.microsoft.com/office/drawing/2014/main" val="105331156"/>
                    </a:ext>
                  </a:extLst>
                </a:gridCol>
                <a:gridCol w="3528822">
                  <a:extLst>
                    <a:ext uri="{9D8B030D-6E8A-4147-A177-3AD203B41FA5}">
                      <a16:colId xmlns:a16="http://schemas.microsoft.com/office/drawing/2014/main" val="735201532"/>
                    </a:ext>
                  </a:extLst>
                </a:gridCol>
                <a:gridCol w="1861712">
                  <a:extLst>
                    <a:ext uri="{9D8B030D-6E8A-4147-A177-3AD203B41FA5}">
                      <a16:colId xmlns:a16="http://schemas.microsoft.com/office/drawing/2014/main" val="2508985152"/>
                    </a:ext>
                  </a:extLst>
                </a:gridCol>
                <a:gridCol w="1085656">
                  <a:extLst>
                    <a:ext uri="{9D8B030D-6E8A-4147-A177-3AD203B41FA5}">
                      <a16:colId xmlns:a16="http://schemas.microsoft.com/office/drawing/2014/main" val="789882164"/>
                    </a:ext>
                  </a:extLst>
                </a:gridCol>
              </a:tblGrid>
              <a:tr h="211142">
                <a:tc gridSpan="4">
                  <a:txBody>
                    <a:bodyPr/>
                    <a:lstStyle/>
                    <a:p>
                      <a:pPr marL="0" marR="0" lvl="0" indent="0" algn="l" defTabSz="342904" rtl="0" eaLnBrk="1" fontAlgn="auto" latinLnBrk="0" hangingPunct="1">
                        <a:lnSpc>
                          <a:spcPct val="100000"/>
                        </a:lnSpc>
                        <a:spcBef>
                          <a:spcPts val="0"/>
                        </a:spcBef>
                        <a:spcAft>
                          <a:spcPts val="0"/>
                        </a:spcAft>
                        <a:buClrTx/>
                        <a:buSzTx/>
                        <a:buFontTx/>
                        <a:buNone/>
                        <a:tabLst/>
                        <a:defRPr/>
                      </a:pPr>
                      <a:r>
                        <a:rPr lang="en-GB" sz="700" b="1" kern="1200">
                          <a:solidFill>
                            <a:srgbClr val="00005C"/>
                          </a:solidFill>
                          <a:latin typeface="Arial" panose="020B0604020202020204" pitchFamily="34" charset="0"/>
                          <a:ea typeface="+mn-ea"/>
                          <a:cs typeface="Arial" panose="020B0604020202020204" pitchFamily="34" charset="0"/>
                        </a:rPr>
                        <a:t>Authors</a:t>
                      </a:r>
                    </a:p>
                  </a:txBody>
                  <a:tcPr marL="108000" marR="72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solidFill>
                      <a:srgbClr val="0DFFB9"/>
                    </a:solidFill>
                  </a:tcPr>
                </a:tc>
                <a:tc hMerge="1">
                  <a:txBody>
                    <a:bodyPr/>
                    <a:lstStyle/>
                    <a:p>
                      <a:pPr marL="0" marR="0" lvl="0" indent="0" algn="r" defTabSz="342904" rtl="0" eaLnBrk="1" fontAlgn="auto" latinLnBrk="0" hangingPunct="1">
                        <a:lnSpc>
                          <a:spcPct val="100000"/>
                        </a:lnSpc>
                        <a:spcBef>
                          <a:spcPts val="0"/>
                        </a:spcBef>
                        <a:spcAft>
                          <a:spcPts val="0"/>
                        </a:spcAft>
                        <a:buClrTx/>
                        <a:buSzTx/>
                        <a:buFontTx/>
                        <a:buNone/>
                        <a:tabLst/>
                        <a:defRPr/>
                      </a:pPr>
                      <a:endParaRPr lang="en-GB" sz="1200" b="1">
                        <a:solidFill>
                          <a:srgbClr val="FEFEFE"/>
                        </a:solidFill>
                        <a:latin typeface="Arial" panose="020B0604020202020204" pitchFamily="34" charset="0"/>
                        <a:cs typeface="Arial" panose="020B0604020202020204" pitchFamily="34" charset="0"/>
                      </a:endParaRPr>
                    </a:p>
                  </a:txBody>
                  <a:tcPr marL="108000" marR="72000" marB="36000" anchor="ctr">
                    <a:lnL w="28575" cap="flat" cmpd="sng" algn="ctr">
                      <a:solidFill>
                        <a:srgbClr val="FEFEFE"/>
                      </a:solidFill>
                      <a:prstDash val="solid"/>
                      <a:round/>
                      <a:headEnd type="none" w="med" len="med"/>
                      <a:tailEnd type="none" w="med" len="med"/>
                    </a:lnL>
                    <a:lnR w="28575" cap="flat" cmpd="sng" algn="ctr">
                      <a:solidFill>
                        <a:srgbClr val="FEFEFE"/>
                      </a:solidFill>
                      <a:prstDash val="solid"/>
                      <a:round/>
                      <a:headEnd type="none" w="med" len="med"/>
                      <a:tailEnd type="none" w="med" len="med"/>
                    </a:lnR>
                    <a:lnT w="28575" cap="flat" cmpd="sng" algn="ctr">
                      <a:solidFill>
                        <a:srgbClr val="FEFEFE"/>
                      </a:solidFill>
                      <a:prstDash val="solid"/>
                      <a:round/>
                      <a:headEnd type="none" w="med" len="med"/>
                      <a:tailEnd type="none" w="med" len="med"/>
                    </a:lnT>
                    <a:lnB w="28575" cap="flat" cmpd="sng" algn="ctr">
                      <a:solidFill>
                        <a:srgbClr val="FEFEFE"/>
                      </a:solidFill>
                      <a:prstDash val="solid"/>
                      <a:round/>
                      <a:headEnd type="none" w="med" len="med"/>
                      <a:tailEnd type="none" w="med" len="med"/>
                    </a:lnB>
                    <a:solidFill>
                      <a:srgbClr val="000078">
                        <a:alpha val="84000"/>
                      </a:srgbClr>
                    </a:solidFill>
                  </a:tcPr>
                </a:tc>
                <a:tc hMerge="1">
                  <a:txBody>
                    <a:bodyPr/>
                    <a:lstStyle/>
                    <a:p>
                      <a:endParaRPr lang="en-GB"/>
                    </a:p>
                  </a:txBody>
                  <a:tcPr/>
                </a:tc>
                <a:tc hMerge="1">
                  <a:txBody>
                    <a:bodyPr/>
                    <a:lstStyle/>
                    <a:p>
                      <a:pPr marL="0" marR="0" lvl="0" indent="0" algn="r" defTabSz="342904" rtl="0" eaLnBrk="1" fontAlgn="auto" latinLnBrk="0" hangingPunct="1">
                        <a:lnSpc>
                          <a:spcPct val="100000"/>
                        </a:lnSpc>
                        <a:spcBef>
                          <a:spcPts val="0"/>
                        </a:spcBef>
                        <a:spcAft>
                          <a:spcPts val="0"/>
                        </a:spcAft>
                        <a:buClrTx/>
                        <a:buSzTx/>
                        <a:buFontTx/>
                        <a:buNone/>
                        <a:tabLst/>
                        <a:defRPr/>
                      </a:pPr>
                      <a:endParaRPr lang="en-GB" sz="1200" b="1">
                        <a:solidFill>
                          <a:srgbClr val="FEFEFE"/>
                        </a:solidFill>
                        <a:latin typeface="Arial" panose="020B0604020202020204" pitchFamily="34" charset="0"/>
                        <a:cs typeface="Arial" panose="020B0604020202020204" pitchFamily="34" charset="0"/>
                      </a:endParaRPr>
                    </a:p>
                  </a:txBody>
                  <a:tcPr marL="108000" marR="72000" marB="36000" anchor="ctr">
                    <a:lnL w="28575" cap="flat" cmpd="sng" algn="ctr">
                      <a:solidFill>
                        <a:srgbClr val="FEFEFE"/>
                      </a:solidFill>
                      <a:prstDash val="solid"/>
                      <a:round/>
                      <a:headEnd type="none" w="med" len="med"/>
                      <a:tailEnd type="none" w="med" len="med"/>
                    </a:lnL>
                    <a:lnR w="28575" cap="flat" cmpd="sng" algn="ctr">
                      <a:solidFill>
                        <a:srgbClr val="FEFEFE"/>
                      </a:solidFill>
                      <a:prstDash val="solid"/>
                      <a:round/>
                      <a:headEnd type="none" w="med" len="med"/>
                      <a:tailEnd type="none" w="med" len="med"/>
                    </a:lnR>
                    <a:lnT w="28575" cap="flat" cmpd="sng" algn="ctr">
                      <a:solidFill>
                        <a:srgbClr val="FEFEFE"/>
                      </a:solidFill>
                      <a:prstDash val="solid"/>
                      <a:round/>
                      <a:headEnd type="none" w="med" len="med"/>
                      <a:tailEnd type="none" w="med" len="med"/>
                    </a:lnT>
                    <a:lnB w="28575" cap="flat" cmpd="sng" algn="ctr">
                      <a:solidFill>
                        <a:srgbClr val="FEFEFE"/>
                      </a:solidFill>
                      <a:prstDash val="solid"/>
                      <a:round/>
                      <a:headEnd type="none" w="med" len="med"/>
                      <a:tailEnd type="none" w="med" len="med"/>
                    </a:lnB>
                    <a:solidFill>
                      <a:srgbClr val="000078">
                        <a:alpha val="84000"/>
                      </a:srgbClr>
                    </a:solidFill>
                  </a:tcPr>
                </a:tc>
                <a:extLst>
                  <a:ext uri="{0D108BD9-81ED-4DB2-BD59-A6C34878D82A}">
                    <a16:rowId xmlns:a16="http://schemas.microsoft.com/office/drawing/2014/main" val="3435030418"/>
                  </a:ext>
                </a:extLst>
              </a:tr>
              <a:tr h="149259">
                <a:tc>
                  <a:txBody>
                    <a:bodyPr/>
                    <a:lstStyle/>
                    <a:p>
                      <a:pPr marL="0" algn="l" defTabSz="342904" rtl="0" eaLnBrk="1" fontAlgn="b" latinLnBrk="0" hangingPunct="1"/>
                      <a:r>
                        <a:rPr lang="en-GB" sz="700" b="1" kern="1200">
                          <a:solidFill>
                            <a:schemeClr val="bg1"/>
                          </a:solidFill>
                          <a:latin typeface="Arial" panose="020B0604020202020204" pitchFamily="34" charset="0"/>
                          <a:ea typeface="+mn-ea"/>
                          <a:cs typeface="Arial" panose="020B0604020202020204" pitchFamily="34" charset="0"/>
                        </a:rPr>
                        <a:t>Name</a:t>
                      </a: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r>
                        <a:rPr lang="en-GB" sz="700" b="1" kern="1200">
                          <a:solidFill>
                            <a:schemeClr val="bg1"/>
                          </a:solidFill>
                          <a:latin typeface="Arial" panose="020B0604020202020204" pitchFamily="34" charset="0"/>
                          <a:ea typeface="+mn-ea"/>
                          <a:cs typeface="Arial" panose="020B0604020202020204" pitchFamily="34" charset="0"/>
                        </a:rPr>
                        <a:t>E-mail</a:t>
                      </a: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r>
                        <a:rPr lang="en-GB" sz="700" b="1" kern="1200">
                          <a:solidFill>
                            <a:schemeClr val="bg1"/>
                          </a:solidFill>
                          <a:latin typeface="Arial" panose="020B0604020202020204" pitchFamily="34" charset="0"/>
                          <a:ea typeface="+mn-ea"/>
                          <a:cs typeface="Arial" panose="020B0604020202020204" pitchFamily="34" charset="0"/>
                        </a:rPr>
                        <a:t>Role</a:t>
                      </a: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r>
                        <a:rPr lang="en-GB" sz="700" b="1" kern="1200">
                          <a:solidFill>
                            <a:schemeClr val="bg1"/>
                          </a:solidFill>
                          <a:latin typeface="Arial" panose="020B0604020202020204" pitchFamily="34" charset="0"/>
                          <a:ea typeface="+mn-ea"/>
                          <a:cs typeface="Arial" panose="020B0604020202020204" pitchFamily="34" charset="0"/>
                        </a:rPr>
                        <a:t>Date</a:t>
                      </a: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extLst>
                  <a:ext uri="{0D108BD9-81ED-4DB2-BD59-A6C34878D82A}">
                    <a16:rowId xmlns:a16="http://schemas.microsoft.com/office/drawing/2014/main" val="2653223603"/>
                  </a:ext>
                </a:extLst>
              </a:tr>
              <a:tr h="149259">
                <a:tc>
                  <a:txBody>
                    <a:bodyPr/>
                    <a:lstStyle/>
                    <a:p>
                      <a:pPr marL="0" algn="l" defTabSz="342904" rtl="0" eaLnBrk="1" fontAlgn="b" latinLnBrk="0" hangingPunct="1"/>
                      <a:endParaRPr lang="en-GB" sz="700" kern="1200">
                        <a:solidFill>
                          <a:schemeClr val="bg1"/>
                        </a:solidFill>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endParaRPr lang="en-GB" sz="700" kern="1200">
                        <a:solidFill>
                          <a:schemeClr val="bg1"/>
                        </a:solidFill>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endParaRPr lang="en-GB" sz="700" kern="1200">
                        <a:solidFill>
                          <a:schemeClr val="bg1"/>
                        </a:solidFill>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endParaRPr lang="en-GB" sz="700" kern="1200">
                        <a:solidFill>
                          <a:schemeClr val="bg1"/>
                        </a:solidFill>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extLst>
                  <a:ext uri="{0D108BD9-81ED-4DB2-BD59-A6C34878D82A}">
                    <a16:rowId xmlns:a16="http://schemas.microsoft.com/office/drawing/2014/main" val="1488379570"/>
                  </a:ext>
                </a:extLst>
              </a:tr>
              <a:tr h="149259">
                <a:tc>
                  <a:txBody>
                    <a:bodyPr/>
                    <a:lstStyle/>
                    <a:p>
                      <a:pPr marL="0" algn="l" defTabSz="342904" rtl="0" eaLnBrk="1" fontAlgn="b" latinLnBrk="0" hangingPunct="1"/>
                      <a:endParaRPr lang="en-GB" sz="700" kern="1200">
                        <a:solidFill>
                          <a:schemeClr val="bg1"/>
                        </a:solidFill>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endParaRPr lang="en-GB" sz="700" kern="1200">
                        <a:solidFill>
                          <a:schemeClr val="bg1"/>
                        </a:solidFill>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endParaRPr lang="en-GB" sz="700" kern="1200">
                        <a:solidFill>
                          <a:schemeClr val="bg1"/>
                        </a:solidFill>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endParaRPr lang="en-GB" sz="700" kern="1200">
                        <a:solidFill>
                          <a:schemeClr val="bg1"/>
                        </a:solidFill>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extLst>
                  <a:ext uri="{0D108BD9-81ED-4DB2-BD59-A6C34878D82A}">
                    <a16:rowId xmlns:a16="http://schemas.microsoft.com/office/drawing/2014/main" val="1987271526"/>
                  </a:ext>
                </a:extLst>
              </a:tr>
              <a:tr h="149259">
                <a:tc>
                  <a:txBody>
                    <a:bodyPr/>
                    <a:lstStyle/>
                    <a:p>
                      <a:pPr marL="0" algn="l" defTabSz="342904" rtl="0" eaLnBrk="1" fontAlgn="b" latinLnBrk="0" hangingPunct="1"/>
                      <a:endParaRPr lang="en-GB" sz="700" kern="1200">
                        <a:solidFill>
                          <a:schemeClr val="bg1"/>
                        </a:solidFill>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endParaRPr lang="en-GB" sz="700" kern="1200">
                        <a:solidFill>
                          <a:schemeClr val="bg1"/>
                        </a:solidFill>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endParaRPr lang="en-GB" sz="700" kern="1200">
                        <a:solidFill>
                          <a:schemeClr val="bg1"/>
                        </a:solidFill>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endParaRPr lang="en-GB" sz="700" kern="1200">
                        <a:solidFill>
                          <a:schemeClr val="bg1"/>
                        </a:solidFill>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extLst>
                  <a:ext uri="{0D108BD9-81ED-4DB2-BD59-A6C34878D82A}">
                    <a16:rowId xmlns:a16="http://schemas.microsoft.com/office/drawing/2014/main" val="1042323041"/>
                  </a:ext>
                </a:extLst>
              </a:tr>
              <a:tr h="149259">
                <a:tc>
                  <a:txBody>
                    <a:bodyPr/>
                    <a:lstStyle/>
                    <a:p>
                      <a:pPr marL="0" algn="l" defTabSz="342904" rtl="0" eaLnBrk="1" fontAlgn="b" latinLnBrk="0" hangingPunct="1"/>
                      <a:endParaRPr lang="en-GB" sz="700" kern="1200">
                        <a:solidFill>
                          <a:schemeClr val="bg1"/>
                        </a:solidFill>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endParaRPr lang="en-GB" sz="700" kern="1200">
                        <a:solidFill>
                          <a:schemeClr val="bg1"/>
                        </a:solidFill>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endParaRPr lang="en-GB" sz="700" kern="1200">
                        <a:solidFill>
                          <a:schemeClr val="bg1"/>
                        </a:solidFill>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endParaRPr lang="en-GB" sz="700" kern="1200">
                        <a:solidFill>
                          <a:schemeClr val="bg1"/>
                        </a:solidFill>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extLst>
                  <a:ext uri="{0D108BD9-81ED-4DB2-BD59-A6C34878D82A}">
                    <a16:rowId xmlns:a16="http://schemas.microsoft.com/office/drawing/2014/main" val="1947027979"/>
                  </a:ext>
                </a:extLst>
              </a:tr>
            </a:tbl>
          </a:graphicData>
        </a:graphic>
      </p:graphicFrame>
      <p:graphicFrame>
        <p:nvGraphicFramePr>
          <p:cNvPr id="6" name="Table 5">
            <a:extLst>
              <a:ext uri="{FF2B5EF4-FFF2-40B4-BE49-F238E27FC236}">
                <a16:creationId xmlns:a16="http://schemas.microsoft.com/office/drawing/2014/main" id="{3D1B1EDA-A800-C5FC-B3A7-4150475C6DB0}"/>
              </a:ext>
            </a:extLst>
          </p:cNvPr>
          <p:cNvGraphicFramePr>
            <a:graphicFrameLocks noGrp="1"/>
          </p:cNvGraphicFramePr>
          <p:nvPr userDrawn="1">
            <p:extLst>
              <p:ext uri="{D42A27DB-BD31-4B8C-83A1-F6EECF244321}">
                <p14:modId xmlns:p14="http://schemas.microsoft.com/office/powerpoint/2010/main" val="3270538391"/>
              </p:ext>
            </p:extLst>
          </p:nvPr>
        </p:nvGraphicFramePr>
        <p:xfrm>
          <a:off x="385948" y="1852442"/>
          <a:ext cx="8372103" cy="1512293"/>
        </p:xfrm>
        <a:graphic>
          <a:graphicData uri="http://schemas.openxmlformats.org/drawingml/2006/table">
            <a:tbl>
              <a:tblPr firstRow="1" bandRow="1">
                <a:tableStyleId>{5940675A-B579-460E-94D1-54222C63F5DA}</a:tableStyleId>
              </a:tblPr>
              <a:tblGrid>
                <a:gridCol w="659082">
                  <a:extLst>
                    <a:ext uri="{9D8B030D-6E8A-4147-A177-3AD203B41FA5}">
                      <a16:colId xmlns:a16="http://schemas.microsoft.com/office/drawing/2014/main" val="105331156"/>
                    </a:ext>
                  </a:extLst>
                </a:gridCol>
                <a:gridCol w="914400">
                  <a:extLst>
                    <a:ext uri="{9D8B030D-6E8A-4147-A177-3AD203B41FA5}">
                      <a16:colId xmlns:a16="http://schemas.microsoft.com/office/drawing/2014/main" val="735201532"/>
                    </a:ext>
                  </a:extLst>
                </a:gridCol>
                <a:gridCol w="4833257">
                  <a:extLst>
                    <a:ext uri="{9D8B030D-6E8A-4147-A177-3AD203B41FA5}">
                      <a16:colId xmlns:a16="http://schemas.microsoft.com/office/drawing/2014/main" val="2508985152"/>
                    </a:ext>
                  </a:extLst>
                </a:gridCol>
                <a:gridCol w="1965364">
                  <a:extLst>
                    <a:ext uri="{9D8B030D-6E8A-4147-A177-3AD203B41FA5}">
                      <a16:colId xmlns:a16="http://schemas.microsoft.com/office/drawing/2014/main" val="789882164"/>
                    </a:ext>
                  </a:extLst>
                </a:gridCol>
              </a:tblGrid>
              <a:tr h="254435">
                <a:tc gridSpan="4">
                  <a:txBody>
                    <a:bodyPr/>
                    <a:lstStyle/>
                    <a:p>
                      <a:pPr marL="0" marR="0" lvl="0" indent="0" algn="l" defTabSz="342904" rtl="0" eaLnBrk="1" fontAlgn="auto" latinLnBrk="0" hangingPunct="1">
                        <a:lnSpc>
                          <a:spcPct val="100000"/>
                        </a:lnSpc>
                        <a:spcBef>
                          <a:spcPts val="0"/>
                        </a:spcBef>
                        <a:spcAft>
                          <a:spcPts val="0"/>
                        </a:spcAft>
                        <a:buClrTx/>
                        <a:buSzTx/>
                        <a:buFontTx/>
                        <a:buNone/>
                        <a:tabLst/>
                        <a:defRPr/>
                      </a:pPr>
                      <a:r>
                        <a:rPr lang="en-GB" sz="700" b="1" kern="1200">
                          <a:solidFill>
                            <a:srgbClr val="00005C"/>
                          </a:solidFill>
                          <a:latin typeface="Arial"/>
                          <a:ea typeface="+mn-ea"/>
                          <a:cs typeface="Arial"/>
                        </a:rPr>
                        <a:t>Revision History</a:t>
                      </a:r>
                    </a:p>
                  </a:txBody>
                  <a:tcPr marL="108000" marR="72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solidFill>
                      <a:srgbClr val="0DFFB9"/>
                    </a:solidFill>
                  </a:tcPr>
                </a:tc>
                <a:tc hMerge="1">
                  <a:txBody>
                    <a:bodyPr/>
                    <a:lstStyle/>
                    <a:p>
                      <a:pPr marL="0" marR="0" lvl="0" indent="0" algn="r" defTabSz="342904" rtl="0" eaLnBrk="1" fontAlgn="auto" latinLnBrk="0" hangingPunct="1">
                        <a:lnSpc>
                          <a:spcPct val="100000"/>
                        </a:lnSpc>
                        <a:spcBef>
                          <a:spcPts val="0"/>
                        </a:spcBef>
                        <a:spcAft>
                          <a:spcPts val="0"/>
                        </a:spcAft>
                        <a:buClrTx/>
                        <a:buSzTx/>
                        <a:buFontTx/>
                        <a:buNone/>
                        <a:tabLst/>
                        <a:defRPr/>
                      </a:pPr>
                      <a:endParaRPr lang="en-GB" sz="1200" b="1">
                        <a:solidFill>
                          <a:srgbClr val="FEFEFE"/>
                        </a:solidFill>
                        <a:latin typeface="Arial" panose="020B0604020202020204" pitchFamily="34" charset="0"/>
                        <a:cs typeface="Arial" panose="020B0604020202020204" pitchFamily="34" charset="0"/>
                      </a:endParaRPr>
                    </a:p>
                  </a:txBody>
                  <a:tcPr marL="108000" marR="72000" marB="36000" anchor="ctr">
                    <a:lnL w="28575" cap="flat" cmpd="sng" algn="ctr">
                      <a:solidFill>
                        <a:srgbClr val="FEFEFE"/>
                      </a:solidFill>
                      <a:prstDash val="solid"/>
                      <a:round/>
                      <a:headEnd type="none" w="med" len="med"/>
                      <a:tailEnd type="none" w="med" len="med"/>
                    </a:lnL>
                    <a:lnR w="28575" cap="flat" cmpd="sng" algn="ctr">
                      <a:solidFill>
                        <a:srgbClr val="FEFEFE"/>
                      </a:solidFill>
                      <a:prstDash val="solid"/>
                      <a:round/>
                      <a:headEnd type="none" w="med" len="med"/>
                      <a:tailEnd type="none" w="med" len="med"/>
                    </a:lnR>
                    <a:lnT w="28575" cap="flat" cmpd="sng" algn="ctr">
                      <a:solidFill>
                        <a:srgbClr val="FEFEFE"/>
                      </a:solidFill>
                      <a:prstDash val="solid"/>
                      <a:round/>
                      <a:headEnd type="none" w="med" len="med"/>
                      <a:tailEnd type="none" w="med" len="med"/>
                    </a:lnT>
                    <a:lnB w="28575" cap="flat" cmpd="sng" algn="ctr">
                      <a:solidFill>
                        <a:srgbClr val="FEFEFE"/>
                      </a:solidFill>
                      <a:prstDash val="solid"/>
                      <a:round/>
                      <a:headEnd type="none" w="med" len="med"/>
                      <a:tailEnd type="none" w="med" len="med"/>
                    </a:lnB>
                    <a:solidFill>
                      <a:srgbClr val="000078">
                        <a:alpha val="84000"/>
                      </a:srgbClr>
                    </a:solidFill>
                  </a:tcPr>
                </a:tc>
                <a:tc hMerge="1">
                  <a:txBody>
                    <a:bodyPr/>
                    <a:lstStyle/>
                    <a:p>
                      <a:endParaRPr lang="en-GB"/>
                    </a:p>
                  </a:txBody>
                  <a:tcPr/>
                </a:tc>
                <a:tc hMerge="1">
                  <a:txBody>
                    <a:bodyPr/>
                    <a:lstStyle/>
                    <a:p>
                      <a:pPr marL="0" marR="0" lvl="0" indent="0" algn="r" defTabSz="342904" rtl="0" eaLnBrk="1" fontAlgn="auto" latinLnBrk="0" hangingPunct="1">
                        <a:lnSpc>
                          <a:spcPct val="100000"/>
                        </a:lnSpc>
                        <a:spcBef>
                          <a:spcPts val="0"/>
                        </a:spcBef>
                        <a:spcAft>
                          <a:spcPts val="0"/>
                        </a:spcAft>
                        <a:buClrTx/>
                        <a:buSzTx/>
                        <a:buFontTx/>
                        <a:buNone/>
                        <a:tabLst/>
                        <a:defRPr/>
                      </a:pPr>
                      <a:endParaRPr lang="en-GB" sz="1200" b="1">
                        <a:solidFill>
                          <a:srgbClr val="FEFEFE"/>
                        </a:solidFill>
                        <a:latin typeface="Arial" panose="020B0604020202020204" pitchFamily="34" charset="0"/>
                        <a:cs typeface="Arial" panose="020B0604020202020204" pitchFamily="34" charset="0"/>
                      </a:endParaRPr>
                    </a:p>
                  </a:txBody>
                  <a:tcPr marL="108000" marR="72000" marB="36000" anchor="ctr">
                    <a:lnL w="28575" cap="flat" cmpd="sng" algn="ctr">
                      <a:solidFill>
                        <a:srgbClr val="FEFEFE"/>
                      </a:solidFill>
                      <a:prstDash val="solid"/>
                      <a:round/>
                      <a:headEnd type="none" w="med" len="med"/>
                      <a:tailEnd type="none" w="med" len="med"/>
                    </a:lnL>
                    <a:lnR w="28575" cap="flat" cmpd="sng" algn="ctr">
                      <a:solidFill>
                        <a:srgbClr val="FEFEFE"/>
                      </a:solidFill>
                      <a:prstDash val="solid"/>
                      <a:round/>
                      <a:headEnd type="none" w="med" len="med"/>
                      <a:tailEnd type="none" w="med" len="med"/>
                    </a:lnR>
                    <a:lnT w="28575" cap="flat" cmpd="sng" algn="ctr">
                      <a:solidFill>
                        <a:srgbClr val="FEFEFE"/>
                      </a:solidFill>
                      <a:prstDash val="solid"/>
                      <a:round/>
                      <a:headEnd type="none" w="med" len="med"/>
                      <a:tailEnd type="none" w="med" len="med"/>
                    </a:lnT>
                    <a:lnB w="28575" cap="flat" cmpd="sng" algn="ctr">
                      <a:solidFill>
                        <a:srgbClr val="FEFEFE"/>
                      </a:solidFill>
                      <a:prstDash val="solid"/>
                      <a:round/>
                      <a:headEnd type="none" w="med" len="med"/>
                      <a:tailEnd type="none" w="med" len="med"/>
                    </a:lnB>
                    <a:solidFill>
                      <a:srgbClr val="000078">
                        <a:alpha val="84000"/>
                      </a:srgbClr>
                    </a:solidFill>
                  </a:tcPr>
                </a:tc>
                <a:extLst>
                  <a:ext uri="{0D108BD9-81ED-4DB2-BD59-A6C34878D82A}">
                    <a16:rowId xmlns:a16="http://schemas.microsoft.com/office/drawing/2014/main" val="3435030418"/>
                  </a:ext>
                </a:extLst>
              </a:tr>
              <a:tr h="179863">
                <a:tc>
                  <a:txBody>
                    <a:bodyPr/>
                    <a:lstStyle/>
                    <a:p>
                      <a:pPr marL="0" algn="l" defTabSz="342904" rtl="0" eaLnBrk="1" fontAlgn="b" latinLnBrk="0" hangingPunct="1"/>
                      <a:r>
                        <a:rPr lang="en-GB" sz="700" b="1" kern="1200">
                          <a:solidFill>
                            <a:schemeClr val="bg1"/>
                          </a:solidFill>
                          <a:latin typeface="Arial"/>
                          <a:ea typeface="+mn-ea"/>
                          <a:cs typeface="Arial"/>
                        </a:rPr>
                        <a:t>Version</a:t>
                      </a: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r>
                        <a:rPr lang="en-GB" sz="700" b="1" kern="1200">
                          <a:solidFill>
                            <a:schemeClr val="bg1"/>
                          </a:solidFill>
                          <a:latin typeface="Arial"/>
                          <a:ea typeface="+mn-ea"/>
                          <a:cs typeface="Arial"/>
                        </a:rPr>
                        <a:t>Date</a:t>
                      </a: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r>
                        <a:rPr lang="en-GB" sz="700" b="1" kern="1200">
                          <a:solidFill>
                            <a:schemeClr val="bg1"/>
                          </a:solidFill>
                          <a:latin typeface="Arial"/>
                          <a:ea typeface="+mn-ea"/>
                          <a:cs typeface="Arial"/>
                        </a:rPr>
                        <a:t>Description</a:t>
                      </a: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r>
                        <a:rPr lang="en-GB" sz="700" b="1" kern="1200">
                          <a:solidFill>
                            <a:schemeClr val="bg1"/>
                          </a:solidFill>
                          <a:latin typeface="Arial"/>
                          <a:ea typeface="+mn-ea"/>
                          <a:cs typeface="Arial"/>
                        </a:rPr>
                        <a:t>Author</a:t>
                      </a: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extLst>
                  <a:ext uri="{0D108BD9-81ED-4DB2-BD59-A6C34878D82A}">
                    <a16:rowId xmlns:a16="http://schemas.microsoft.com/office/drawing/2014/main" val="2653223603"/>
                  </a:ext>
                </a:extLst>
              </a:tr>
              <a:tr h="179863">
                <a:tc>
                  <a:txBody>
                    <a:bodyPr/>
                    <a:lstStyle/>
                    <a:p>
                      <a:pPr marL="0" algn="l" defTabSz="342904" rtl="0" eaLnBrk="1" fontAlgn="b" latinLnBrk="0" hangingPunct="1"/>
                      <a:endParaRPr lang="en-GB" sz="700" kern="1200">
                        <a:solidFill>
                          <a:schemeClr val="bg1"/>
                        </a:solidFill>
                        <a:latin typeface="Arial"/>
                        <a:ea typeface="+mn-ea"/>
                        <a:cs typeface="Arial"/>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endParaRPr lang="en-GB" sz="700" kern="1200">
                        <a:solidFill>
                          <a:schemeClr val="bg1"/>
                        </a:solidFill>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endParaRPr lang="en-GB" sz="700" kern="1200">
                        <a:solidFill>
                          <a:schemeClr val="bg1"/>
                        </a:solidFill>
                        <a:latin typeface="Arial"/>
                        <a:ea typeface="+mn-ea"/>
                        <a:cs typeface="Arial"/>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endParaRPr lang="en-GB" sz="700" kern="1200">
                        <a:solidFill>
                          <a:schemeClr val="bg1"/>
                        </a:solidFill>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extLst>
                  <a:ext uri="{0D108BD9-81ED-4DB2-BD59-A6C34878D82A}">
                    <a16:rowId xmlns:a16="http://schemas.microsoft.com/office/drawing/2014/main" val="1488379570"/>
                  </a:ext>
                </a:extLst>
              </a:tr>
              <a:tr h="179863">
                <a:tc>
                  <a:txBody>
                    <a:bodyPr/>
                    <a:lstStyle/>
                    <a:p>
                      <a:pPr marL="0" algn="l" defTabSz="342904" rtl="0" eaLnBrk="1" fontAlgn="b" latinLnBrk="0" hangingPunct="1"/>
                      <a:endParaRPr lang="en-GB" sz="700" kern="1200">
                        <a:solidFill>
                          <a:schemeClr val="bg1"/>
                        </a:solidFill>
                        <a:latin typeface="Arial"/>
                        <a:ea typeface="+mn-ea"/>
                        <a:cs typeface="Arial"/>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endParaRPr lang="en-GB" sz="700" kern="1200">
                        <a:solidFill>
                          <a:schemeClr val="bg1"/>
                        </a:solidFill>
                        <a:latin typeface="Arial"/>
                        <a:ea typeface="+mn-ea"/>
                        <a:cs typeface="Arial"/>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endParaRPr lang="en-GB" sz="700" kern="1200">
                        <a:solidFill>
                          <a:schemeClr val="bg1"/>
                        </a:solidFill>
                        <a:latin typeface="Arial" panose="020B0604020202020204" pitchFamily="34" charset="0"/>
                        <a:ea typeface="+mn-ea"/>
                        <a:cs typeface="Arial" panose="020B0604020202020204" pitchFamily="34" charset="0"/>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endParaRPr lang="en-GB" sz="700" kern="1200">
                        <a:solidFill>
                          <a:schemeClr val="bg1"/>
                        </a:solidFill>
                        <a:latin typeface="Arial"/>
                        <a:ea typeface="+mn-ea"/>
                        <a:cs typeface="Arial"/>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extLst>
                  <a:ext uri="{0D108BD9-81ED-4DB2-BD59-A6C34878D82A}">
                    <a16:rowId xmlns:a16="http://schemas.microsoft.com/office/drawing/2014/main" val="1987271526"/>
                  </a:ext>
                </a:extLst>
              </a:tr>
              <a:tr h="179863">
                <a:tc>
                  <a:txBody>
                    <a:bodyPr/>
                    <a:lstStyle/>
                    <a:p>
                      <a:pPr marL="0" algn="l" defTabSz="342904" rtl="0" eaLnBrk="1" fontAlgn="b" latinLnBrk="0" hangingPunct="1"/>
                      <a:endParaRPr lang="en-GB" sz="700" kern="1200">
                        <a:solidFill>
                          <a:schemeClr val="bg1"/>
                        </a:solidFill>
                        <a:latin typeface="Arial"/>
                        <a:ea typeface="+mn-ea"/>
                        <a:cs typeface="Arial"/>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endParaRPr lang="en-GB" sz="700" kern="1200">
                        <a:solidFill>
                          <a:schemeClr val="bg1"/>
                        </a:solidFill>
                        <a:latin typeface="Arial"/>
                        <a:ea typeface="+mn-ea"/>
                        <a:cs typeface="Arial"/>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endParaRPr lang="en-GB" sz="700" kern="1200">
                        <a:solidFill>
                          <a:schemeClr val="bg1"/>
                        </a:solidFill>
                        <a:latin typeface="Arial"/>
                        <a:ea typeface="+mn-ea"/>
                        <a:cs typeface="Arial"/>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endParaRPr lang="en-GB" sz="700" kern="1200">
                        <a:solidFill>
                          <a:schemeClr val="bg1"/>
                        </a:solidFill>
                        <a:latin typeface="Arial"/>
                        <a:ea typeface="+mn-ea"/>
                        <a:cs typeface="Arial"/>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extLst>
                  <a:ext uri="{0D108BD9-81ED-4DB2-BD59-A6C34878D82A}">
                    <a16:rowId xmlns:a16="http://schemas.microsoft.com/office/drawing/2014/main" val="3132579474"/>
                  </a:ext>
                </a:extLst>
              </a:tr>
              <a:tr h="179863">
                <a:tc>
                  <a:txBody>
                    <a:bodyPr/>
                    <a:lstStyle/>
                    <a:p>
                      <a:pPr marL="0" algn="l" defTabSz="342904" rtl="0" eaLnBrk="1" fontAlgn="b" latinLnBrk="0" hangingPunct="1"/>
                      <a:endParaRPr lang="en-GB" sz="700" kern="1200">
                        <a:solidFill>
                          <a:schemeClr val="bg1"/>
                        </a:solidFill>
                        <a:latin typeface="Arial"/>
                        <a:ea typeface="+mn-ea"/>
                        <a:cs typeface="Arial"/>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endParaRPr lang="en-GB" sz="700" kern="1200">
                        <a:solidFill>
                          <a:schemeClr val="bg1"/>
                        </a:solidFill>
                        <a:latin typeface="Arial"/>
                        <a:ea typeface="+mn-ea"/>
                        <a:cs typeface="Arial"/>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endParaRPr lang="en-GB" sz="700" kern="1200">
                        <a:solidFill>
                          <a:schemeClr val="bg1"/>
                        </a:solidFill>
                        <a:latin typeface="Arial"/>
                        <a:ea typeface="+mn-ea"/>
                        <a:cs typeface="Arial"/>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endParaRPr lang="en-GB" sz="700" kern="1200">
                        <a:solidFill>
                          <a:schemeClr val="bg1"/>
                        </a:solidFill>
                        <a:latin typeface="Arial"/>
                        <a:ea typeface="+mn-ea"/>
                        <a:cs typeface="Arial"/>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extLst>
                  <a:ext uri="{0D108BD9-81ED-4DB2-BD59-A6C34878D82A}">
                    <a16:rowId xmlns:a16="http://schemas.microsoft.com/office/drawing/2014/main" val="3528479496"/>
                  </a:ext>
                </a:extLst>
              </a:tr>
              <a:tr h="179863">
                <a:tc>
                  <a:txBody>
                    <a:bodyPr/>
                    <a:lstStyle/>
                    <a:p>
                      <a:pPr marL="0" algn="l" defTabSz="342904" rtl="0" eaLnBrk="1" fontAlgn="b" latinLnBrk="0" hangingPunct="1"/>
                      <a:endParaRPr lang="en-GB" sz="700" kern="1200">
                        <a:solidFill>
                          <a:schemeClr val="bg1"/>
                        </a:solidFill>
                        <a:latin typeface="Arial"/>
                        <a:ea typeface="+mn-ea"/>
                        <a:cs typeface="Arial"/>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endParaRPr lang="en-GB" sz="700" kern="1200">
                        <a:solidFill>
                          <a:schemeClr val="bg1"/>
                        </a:solidFill>
                        <a:latin typeface="Arial"/>
                        <a:ea typeface="+mn-ea"/>
                        <a:cs typeface="Arial"/>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endParaRPr lang="en-GB" sz="700" kern="1200">
                        <a:solidFill>
                          <a:schemeClr val="bg1"/>
                        </a:solidFill>
                        <a:latin typeface="Arial"/>
                        <a:ea typeface="+mn-ea"/>
                        <a:cs typeface="Arial"/>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endParaRPr lang="en-GB" sz="700" kern="1200">
                        <a:solidFill>
                          <a:schemeClr val="bg1"/>
                        </a:solidFill>
                        <a:latin typeface="Arial"/>
                        <a:ea typeface="+mn-ea"/>
                        <a:cs typeface="Arial"/>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extLst>
                  <a:ext uri="{0D108BD9-81ED-4DB2-BD59-A6C34878D82A}">
                    <a16:rowId xmlns:a16="http://schemas.microsoft.com/office/drawing/2014/main" val="2743518553"/>
                  </a:ext>
                </a:extLst>
              </a:tr>
              <a:tr h="174983">
                <a:tc>
                  <a:txBody>
                    <a:bodyPr/>
                    <a:lstStyle/>
                    <a:p>
                      <a:pPr marL="0" algn="l" defTabSz="342904" rtl="0" eaLnBrk="1" fontAlgn="b" latinLnBrk="0" hangingPunct="1"/>
                      <a:endParaRPr lang="en-GB" sz="700" kern="1200">
                        <a:solidFill>
                          <a:schemeClr val="bg1"/>
                        </a:solidFill>
                        <a:latin typeface="Arial"/>
                        <a:ea typeface="+mn-ea"/>
                        <a:cs typeface="Arial"/>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endParaRPr lang="en-GB" sz="700" kern="1200">
                        <a:solidFill>
                          <a:schemeClr val="bg1"/>
                        </a:solidFill>
                        <a:latin typeface="Arial"/>
                        <a:ea typeface="+mn-ea"/>
                        <a:cs typeface="Arial"/>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endParaRPr lang="en-GB" sz="700" kern="1200">
                        <a:solidFill>
                          <a:schemeClr val="bg1"/>
                        </a:solidFill>
                        <a:latin typeface="Arial"/>
                        <a:ea typeface="+mn-ea"/>
                        <a:cs typeface="Arial"/>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algn="l" fontAlgn="b"/>
                      <a:endParaRPr lang="en-GB" sz="700" kern="1200">
                        <a:solidFill>
                          <a:schemeClr val="bg1"/>
                        </a:solidFill>
                        <a:latin typeface="Arial"/>
                        <a:ea typeface="+mn-ea"/>
                        <a:cs typeface="Arial"/>
                      </a:endParaRPr>
                    </a:p>
                  </a:txBody>
                  <a:tcPr marL="72000" marR="72000" marT="36000" marB="36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extLst>
                  <a:ext uri="{0D108BD9-81ED-4DB2-BD59-A6C34878D82A}">
                    <a16:rowId xmlns:a16="http://schemas.microsoft.com/office/drawing/2014/main" val="3993501521"/>
                  </a:ext>
                </a:extLst>
              </a:tr>
            </a:tbl>
          </a:graphicData>
        </a:graphic>
      </p:graphicFrame>
      <p:graphicFrame>
        <p:nvGraphicFramePr>
          <p:cNvPr id="9" name="Table 8">
            <a:extLst>
              <a:ext uri="{FF2B5EF4-FFF2-40B4-BE49-F238E27FC236}">
                <a16:creationId xmlns:a16="http://schemas.microsoft.com/office/drawing/2014/main" id="{1E07D1B1-31F6-9A6F-61D2-34B4A7B0B6E0}"/>
              </a:ext>
            </a:extLst>
          </p:cNvPr>
          <p:cNvGraphicFramePr>
            <a:graphicFrameLocks noGrp="1"/>
          </p:cNvGraphicFramePr>
          <p:nvPr userDrawn="1">
            <p:extLst>
              <p:ext uri="{D42A27DB-BD31-4B8C-83A1-F6EECF244321}">
                <p14:modId xmlns:p14="http://schemas.microsoft.com/office/powerpoint/2010/main" val="3698341603"/>
              </p:ext>
            </p:extLst>
          </p:nvPr>
        </p:nvGraphicFramePr>
        <p:xfrm>
          <a:off x="385948" y="3567143"/>
          <a:ext cx="8372103" cy="1137999"/>
        </p:xfrm>
        <a:graphic>
          <a:graphicData uri="http://schemas.openxmlformats.org/drawingml/2006/table">
            <a:tbl>
              <a:tblPr firstRow="1" bandRow="1">
                <a:tableStyleId>{5940675A-B579-460E-94D1-54222C63F5DA}</a:tableStyleId>
              </a:tblPr>
              <a:tblGrid>
                <a:gridCol w="1032139">
                  <a:extLst>
                    <a:ext uri="{9D8B030D-6E8A-4147-A177-3AD203B41FA5}">
                      <a16:colId xmlns:a16="http://schemas.microsoft.com/office/drawing/2014/main" val="105331156"/>
                    </a:ext>
                  </a:extLst>
                </a:gridCol>
                <a:gridCol w="3072463">
                  <a:extLst>
                    <a:ext uri="{9D8B030D-6E8A-4147-A177-3AD203B41FA5}">
                      <a16:colId xmlns:a16="http://schemas.microsoft.com/office/drawing/2014/main" val="735201532"/>
                    </a:ext>
                  </a:extLst>
                </a:gridCol>
                <a:gridCol w="1151235">
                  <a:extLst>
                    <a:ext uri="{9D8B030D-6E8A-4147-A177-3AD203B41FA5}">
                      <a16:colId xmlns:a16="http://schemas.microsoft.com/office/drawing/2014/main" val="2421493848"/>
                    </a:ext>
                  </a:extLst>
                </a:gridCol>
                <a:gridCol w="3116266">
                  <a:extLst>
                    <a:ext uri="{9D8B030D-6E8A-4147-A177-3AD203B41FA5}">
                      <a16:colId xmlns:a16="http://schemas.microsoft.com/office/drawing/2014/main" val="232090935"/>
                    </a:ext>
                  </a:extLst>
                </a:gridCol>
              </a:tblGrid>
              <a:tr h="204204">
                <a:tc gridSpan="4">
                  <a:txBody>
                    <a:bodyPr/>
                    <a:lstStyle/>
                    <a:p>
                      <a:pPr marL="0" marR="0" lvl="0" indent="0" algn="l" defTabSz="342904" rtl="0" eaLnBrk="1" fontAlgn="auto" latinLnBrk="0" hangingPunct="1">
                        <a:lnSpc>
                          <a:spcPct val="100000"/>
                        </a:lnSpc>
                        <a:spcBef>
                          <a:spcPts val="0"/>
                        </a:spcBef>
                        <a:spcAft>
                          <a:spcPts val="0"/>
                        </a:spcAft>
                        <a:buClrTx/>
                        <a:buSzTx/>
                        <a:buFontTx/>
                        <a:buNone/>
                        <a:tabLst/>
                        <a:defRPr/>
                      </a:pPr>
                      <a:r>
                        <a:rPr lang="en-GB" sz="700" b="1">
                          <a:solidFill>
                            <a:srgbClr val="00005C"/>
                          </a:solidFill>
                          <a:latin typeface="Arial" panose="020B0604020202020204" pitchFamily="34" charset="0"/>
                          <a:cs typeface="Arial" panose="020B0604020202020204" pitchFamily="34" charset="0"/>
                        </a:rPr>
                        <a:t>Access List</a:t>
                      </a:r>
                    </a:p>
                  </a:txBody>
                  <a:tcPr marL="108000" marR="72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solidFill>
                      <a:srgbClr val="0DFFB9"/>
                    </a:solidFill>
                  </a:tcPr>
                </a:tc>
                <a:tc hMerge="1">
                  <a:txBody>
                    <a:bodyPr/>
                    <a:lstStyle/>
                    <a:p>
                      <a:pPr marL="0" marR="0" lvl="0" indent="0" algn="r" defTabSz="342904" rtl="0" eaLnBrk="1" fontAlgn="auto" latinLnBrk="0" hangingPunct="1">
                        <a:lnSpc>
                          <a:spcPct val="100000"/>
                        </a:lnSpc>
                        <a:spcBef>
                          <a:spcPts val="0"/>
                        </a:spcBef>
                        <a:spcAft>
                          <a:spcPts val="0"/>
                        </a:spcAft>
                        <a:buClrTx/>
                        <a:buSzTx/>
                        <a:buFontTx/>
                        <a:buNone/>
                        <a:tabLst/>
                        <a:defRPr/>
                      </a:pPr>
                      <a:endParaRPr lang="en-GB" sz="1200" b="1">
                        <a:solidFill>
                          <a:srgbClr val="FEFEFE"/>
                        </a:solidFill>
                        <a:latin typeface="Arial" panose="020B0604020202020204" pitchFamily="34" charset="0"/>
                        <a:cs typeface="Arial" panose="020B0604020202020204" pitchFamily="34" charset="0"/>
                      </a:endParaRPr>
                    </a:p>
                  </a:txBody>
                  <a:tcPr marL="108000" marR="72000" marB="36000" anchor="ctr">
                    <a:lnL w="28575" cap="flat" cmpd="sng" algn="ctr">
                      <a:solidFill>
                        <a:srgbClr val="FEFEFE"/>
                      </a:solidFill>
                      <a:prstDash val="solid"/>
                      <a:round/>
                      <a:headEnd type="none" w="med" len="med"/>
                      <a:tailEnd type="none" w="med" len="med"/>
                    </a:lnL>
                    <a:lnR w="28575" cap="flat" cmpd="sng" algn="ctr">
                      <a:solidFill>
                        <a:srgbClr val="FEFEFE"/>
                      </a:solidFill>
                      <a:prstDash val="solid"/>
                      <a:round/>
                      <a:headEnd type="none" w="med" len="med"/>
                      <a:tailEnd type="none" w="med" len="med"/>
                    </a:lnR>
                    <a:lnT w="28575" cap="flat" cmpd="sng" algn="ctr">
                      <a:solidFill>
                        <a:srgbClr val="FEFEFE"/>
                      </a:solidFill>
                      <a:prstDash val="solid"/>
                      <a:round/>
                      <a:headEnd type="none" w="med" len="med"/>
                      <a:tailEnd type="none" w="med" len="med"/>
                    </a:lnT>
                    <a:lnB w="28575" cap="flat" cmpd="sng" algn="ctr">
                      <a:solidFill>
                        <a:srgbClr val="FEFEFE"/>
                      </a:solidFill>
                      <a:prstDash val="solid"/>
                      <a:round/>
                      <a:headEnd type="none" w="med" len="med"/>
                      <a:tailEnd type="none" w="med" len="med"/>
                    </a:lnB>
                    <a:solidFill>
                      <a:srgbClr val="000078">
                        <a:alpha val="84000"/>
                      </a:srgbClr>
                    </a:solidFill>
                  </a:tcPr>
                </a:tc>
                <a:tc hMerge="1">
                  <a:txBody>
                    <a:bodyPr/>
                    <a:lstStyle/>
                    <a:p>
                      <a:pPr marL="0" marR="0" lvl="0" indent="0" algn="l" defTabSz="342904" rtl="0" eaLnBrk="1" fontAlgn="auto" latinLnBrk="0" hangingPunct="1">
                        <a:lnSpc>
                          <a:spcPct val="100000"/>
                        </a:lnSpc>
                        <a:spcBef>
                          <a:spcPts val="0"/>
                        </a:spcBef>
                        <a:spcAft>
                          <a:spcPts val="0"/>
                        </a:spcAft>
                        <a:buClrTx/>
                        <a:buSzTx/>
                        <a:buFontTx/>
                        <a:buNone/>
                        <a:tabLst/>
                        <a:defRPr/>
                      </a:pPr>
                      <a:endParaRPr lang="en-GB" sz="1200" b="1">
                        <a:solidFill>
                          <a:srgbClr val="000078"/>
                        </a:solidFill>
                        <a:latin typeface="Arial" panose="020B0604020202020204" pitchFamily="34" charset="0"/>
                        <a:cs typeface="Arial" panose="020B0604020202020204" pitchFamily="34" charset="0"/>
                      </a:endParaRPr>
                    </a:p>
                  </a:txBody>
                  <a:tcPr marL="108000" marR="72000"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solidFill>
                      <a:srgbClr val="29E7D6">
                        <a:alpha val="40000"/>
                      </a:srgbClr>
                    </a:solidFill>
                  </a:tcPr>
                </a:tc>
                <a:tc hMerge="1">
                  <a:txBody>
                    <a:bodyPr/>
                    <a:lstStyle/>
                    <a:p>
                      <a:pPr marL="0" marR="0" lvl="0" indent="0" algn="l" defTabSz="342904" rtl="0" eaLnBrk="1" fontAlgn="auto" latinLnBrk="0" hangingPunct="1">
                        <a:lnSpc>
                          <a:spcPct val="100000"/>
                        </a:lnSpc>
                        <a:spcBef>
                          <a:spcPts val="0"/>
                        </a:spcBef>
                        <a:spcAft>
                          <a:spcPts val="0"/>
                        </a:spcAft>
                        <a:buClrTx/>
                        <a:buSzTx/>
                        <a:buFontTx/>
                        <a:buNone/>
                        <a:tabLst/>
                        <a:defRPr/>
                      </a:pPr>
                      <a:endParaRPr lang="en-GB" sz="1200" b="1">
                        <a:solidFill>
                          <a:srgbClr val="000078"/>
                        </a:solidFill>
                        <a:latin typeface="Arial" panose="020B0604020202020204" pitchFamily="34" charset="0"/>
                        <a:cs typeface="Arial" panose="020B0604020202020204" pitchFamily="34" charset="0"/>
                      </a:endParaRPr>
                    </a:p>
                  </a:txBody>
                  <a:tcPr marL="108000" marR="72000"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solidFill>
                      <a:srgbClr val="29E7D6">
                        <a:alpha val="40000"/>
                      </a:srgbClr>
                    </a:solidFill>
                  </a:tcPr>
                </a:tc>
                <a:extLst>
                  <a:ext uri="{0D108BD9-81ED-4DB2-BD59-A6C34878D82A}">
                    <a16:rowId xmlns:a16="http://schemas.microsoft.com/office/drawing/2014/main" val="3435030418"/>
                  </a:ext>
                </a:extLst>
              </a:tr>
              <a:tr h="197951">
                <a:tc>
                  <a:txBody>
                    <a:bodyPr/>
                    <a:lstStyle/>
                    <a:p>
                      <a:pPr marL="0" algn="l" defTabSz="342904" rtl="0" eaLnBrk="1" fontAlgn="b" latinLnBrk="0" hangingPunct="1"/>
                      <a:r>
                        <a:rPr lang="en-GB" sz="700" b="1" kern="1200">
                          <a:solidFill>
                            <a:schemeClr val="bg1"/>
                          </a:solidFill>
                          <a:latin typeface="Arial" panose="020B0604020202020204" pitchFamily="34" charset="0"/>
                          <a:ea typeface="+mn-ea"/>
                          <a:cs typeface="Arial" panose="020B0604020202020204" pitchFamily="34" charset="0"/>
                        </a:rPr>
                        <a:t>Internal Access</a:t>
                      </a:r>
                    </a:p>
                  </a:txBody>
                  <a:tcPr marL="108000" marR="108000" marT="72000" marB="72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r>
                        <a:rPr lang="en-GB" sz="700" kern="1200">
                          <a:solidFill>
                            <a:schemeClr val="bg1"/>
                          </a:solidFill>
                          <a:latin typeface="Arial" panose="020B0604020202020204" pitchFamily="34" charset="0"/>
                          <a:ea typeface="+mn-ea"/>
                          <a:cs typeface="Arial" panose="020B0604020202020204" pitchFamily="34" charset="0"/>
                        </a:rPr>
                        <a:t>Critical </a:t>
                      </a:r>
                      <a:r>
                        <a:rPr lang="en-GB" sz="700" kern="1200" err="1">
                          <a:solidFill>
                            <a:schemeClr val="bg1"/>
                          </a:solidFill>
                          <a:latin typeface="Arial" panose="020B0604020202020204" pitchFamily="34" charset="0"/>
                          <a:ea typeface="+mn-ea"/>
                          <a:cs typeface="Arial" panose="020B0604020202020204" pitchFamily="34" charset="0"/>
                        </a:rPr>
                        <a:t>TechWorks</a:t>
                      </a:r>
                      <a:endParaRPr lang="en-GB" sz="700" kern="1200">
                        <a:solidFill>
                          <a:schemeClr val="bg1"/>
                        </a:solidFill>
                        <a:latin typeface="Arial" panose="020B0604020202020204" pitchFamily="34" charset="0"/>
                        <a:ea typeface="+mn-ea"/>
                        <a:cs typeface="Arial" panose="020B0604020202020204" pitchFamily="34" charset="0"/>
                      </a:endParaRPr>
                    </a:p>
                  </a:txBody>
                  <a:tcPr marL="108000" marR="108000" marT="72000" marB="72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marL="0" algn="l" defTabSz="342904" rtl="0" eaLnBrk="1" fontAlgn="b" latinLnBrk="0" hangingPunct="1"/>
                      <a:r>
                        <a:rPr lang="en-GB" sz="700" b="1" kern="1200">
                          <a:solidFill>
                            <a:schemeClr val="bg1"/>
                          </a:solidFill>
                          <a:latin typeface="Arial" panose="020B0604020202020204" pitchFamily="34" charset="0"/>
                          <a:ea typeface="+mn-ea"/>
                          <a:cs typeface="Arial" panose="020B0604020202020204" pitchFamily="34" charset="0"/>
                        </a:rPr>
                        <a:t>External Access</a:t>
                      </a:r>
                    </a:p>
                  </a:txBody>
                  <a:tcPr marL="108000" marR="108000" marT="72000" marB="72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a:txBody>
                    <a:bodyPr/>
                    <a:lstStyle/>
                    <a:p>
                      <a:pPr marL="0" marR="0" lvl="0" indent="0" algn="l" defTabSz="342904" rtl="0" eaLnBrk="1" fontAlgn="b" latinLnBrk="0" hangingPunct="1">
                        <a:lnSpc>
                          <a:spcPct val="100000"/>
                        </a:lnSpc>
                        <a:spcBef>
                          <a:spcPts val="0"/>
                        </a:spcBef>
                        <a:spcAft>
                          <a:spcPts val="0"/>
                        </a:spcAft>
                        <a:buClrTx/>
                        <a:buSzTx/>
                        <a:buFontTx/>
                        <a:buNone/>
                        <a:tabLst/>
                        <a:defRPr/>
                      </a:pPr>
                      <a:r>
                        <a:rPr lang="en-GB" sz="700" kern="1200">
                          <a:solidFill>
                            <a:schemeClr val="bg1"/>
                          </a:solidFill>
                          <a:latin typeface="Arial" panose="020B0604020202020204" pitchFamily="34" charset="0"/>
                          <a:ea typeface="+mn-ea"/>
                          <a:cs typeface="Arial" panose="020B0604020202020204" pitchFamily="34" charset="0"/>
                        </a:rPr>
                        <a:t>Not allowed</a:t>
                      </a:r>
                    </a:p>
                  </a:txBody>
                  <a:tcPr marL="108000" marR="108000" marT="72000" marB="72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extLst>
                  <a:ext uri="{0D108BD9-81ED-4DB2-BD59-A6C34878D82A}">
                    <a16:rowId xmlns:a16="http://schemas.microsoft.com/office/drawing/2014/main" val="2653223603"/>
                  </a:ext>
                </a:extLst>
              </a:tr>
              <a:tr h="520991">
                <a:tc gridSpan="4">
                  <a:txBody>
                    <a:bodyPr/>
                    <a:lstStyle/>
                    <a:p>
                      <a:pPr marL="0" algn="l" defTabSz="342904" rtl="0" eaLnBrk="1" fontAlgn="b" latinLnBrk="0" hangingPunct="1"/>
                      <a:r>
                        <a:rPr lang="en-GB" sz="700" b="1" kern="1200">
                          <a:solidFill>
                            <a:schemeClr val="bg1"/>
                          </a:solidFill>
                          <a:latin typeface="Arial" panose="020B0604020202020204" pitchFamily="34" charset="0"/>
                          <a:ea typeface="+mn-ea"/>
                          <a:cs typeface="Arial" panose="020B0604020202020204" pitchFamily="34" charset="0"/>
                        </a:rPr>
                        <a:t>Disclaimer </a:t>
                      </a:r>
                    </a:p>
                    <a:p>
                      <a:pPr marL="0" algn="l" defTabSz="342904" rtl="0" eaLnBrk="1" fontAlgn="b" latinLnBrk="0" hangingPunct="1">
                        <a:lnSpc>
                          <a:spcPts val="1060"/>
                        </a:lnSpc>
                        <a:spcBef>
                          <a:spcPts val="300"/>
                        </a:spcBef>
                      </a:pPr>
                      <a:r>
                        <a:rPr lang="en-GB" sz="700" kern="1200">
                          <a:solidFill>
                            <a:schemeClr val="bg1"/>
                          </a:solidFill>
                          <a:latin typeface="Arial" panose="020B0604020202020204" pitchFamily="34" charset="0"/>
                          <a:ea typeface="+mn-ea"/>
                          <a:cs typeface="Arial" panose="020B0604020202020204" pitchFamily="34" charset="0"/>
                        </a:rPr>
                        <a:t>The contents of this document are under copyright of Critical </a:t>
                      </a:r>
                      <a:r>
                        <a:rPr lang="en-GB" sz="700" kern="1200" err="1">
                          <a:solidFill>
                            <a:schemeClr val="bg1"/>
                          </a:solidFill>
                          <a:latin typeface="Arial" panose="020B0604020202020204" pitchFamily="34" charset="0"/>
                          <a:ea typeface="+mn-ea"/>
                          <a:cs typeface="Arial" panose="020B0604020202020204" pitchFamily="34" charset="0"/>
                        </a:rPr>
                        <a:t>TechWorks</a:t>
                      </a:r>
                      <a:r>
                        <a:rPr lang="en-GB" sz="700" kern="1200">
                          <a:solidFill>
                            <a:schemeClr val="bg1"/>
                          </a:solidFill>
                          <a:latin typeface="Arial" panose="020B0604020202020204" pitchFamily="34" charset="0"/>
                          <a:ea typeface="+mn-ea"/>
                          <a:cs typeface="Arial" panose="020B0604020202020204" pitchFamily="34" charset="0"/>
                        </a:rPr>
                        <a:t>, released on condition that it shall not be copied in whole, in part or otherwise reproduced (whether </a:t>
                      </a:r>
                      <a:br>
                        <a:rPr lang="en-GB" sz="700" kern="1200">
                          <a:solidFill>
                            <a:schemeClr val="bg1"/>
                          </a:solidFill>
                          <a:latin typeface="Arial" panose="020B0604020202020204" pitchFamily="34" charset="0"/>
                          <a:ea typeface="+mn-ea"/>
                          <a:cs typeface="Arial" panose="020B0604020202020204" pitchFamily="34" charset="0"/>
                        </a:rPr>
                      </a:br>
                      <a:r>
                        <a:rPr lang="en-GB" sz="700" kern="1200">
                          <a:solidFill>
                            <a:schemeClr val="bg1"/>
                          </a:solidFill>
                          <a:latin typeface="Arial" panose="020B0604020202020204" pitchFamily="34" charset="0"/>
                          <a:ea typeface="+mn-ea"/>
                          <a:cs typeface="Arial" panose="020B0604020202020204" pitchFamily="34" charset="0"/>
                        </a:rPr>
                        <a:t>by photographic or any other method) and therefore shall not be divulged to any person other than the addressee (save to other authorized offices of his organization having need to know such contents, for the purpose for which disclosure is made) without prior written consent of submitting of Critical </a:t>
                      </a:r>
                      <a:r>
                        <a:rPr lang="en-GB" sz="700" kern="1200" err="1">
                          <a:solidFill>
                            <a:schemeClr val="bg1"/>
                          </a:solidFill>
                          <a:latin typeface="Arial" panose="020B0604020202020204" pitchFamily="34" charset="0"/>
                          <a:ea typeface="+mn-ea"/>
                          <a:cs typeface="Arial" panose="020B0604020202020204" pitchFamily="34" charset="0"/>
                        </a:rPr>
                        <a:t>TechWorks</a:t>
                      </a:r>
                      <a:r>
                        <a:rPr lang="en-GB" sz="700" kern="1200">
                          <a:solidFill>
                            <a:schemeClr val="bg1"/>
                          </a:solidFill>
                          <a:latin typeface="Arial" panose="020B0604020202020204" pitchFamily="34" charset="0"/>
                          <a:ea typeface="+mn-ea"/>
                          <a:cs typeface="Arial" panose="020B0604020202020204" pitchFamily="34" charset="0"/>
                        </a:rPr>
                        <a:t>.</a:t>
                      </a:r>
                    </a:p>
                  </a:txBody>
                  <a:tcPr marL="108000" marR="108000" marT="72000" marB="72000" anchor="ctr">
                    <a:lnL w="12700" cap="flat" cmpd="sng" algn="ctr">
                      <a:solidFill>
                        <a:srgbClr val="0DFFB9"/>
                      </a:solidFill>
                      <a:prstDash val="solid"/>
                      <a:round/>
                      <a:headEnd type="none" w="med" len="med"/>
                      <a:tailEnd type="none" w="med" len="med"/>
                    </a:lnL>
                    <a:lnR w="12700" cap="flat" cmpd="sng" algn="ctr">
                      <a:solidFill>
                        <a:srgbClr val="0DFFB9"/>
                      </a:solidFill>
                      <a:prstDash val="solid"/>
                      <a:round/>
                      <a:headEnd type="none" w="med" len="med"/>
                      <a:tailEnd type="none" w="med" len="med"/>
                    </a:lnR>
                    <a:lnT w="12700" cap="flat" cmpd="sng" algn="ctr">
                      <a:solidFill>
                        <a:srgbClr val="0DFFB9"/>
                      </a:solidFill>
                      <a:prstDash val="solid"/>
                      <a:round/>
                      <a:headEnd type="none" w="med" len="med"/>
                      <a:tailEnd type="none" w="med" len="med"/>
                    </a:lnT>
                    <a:lnB w="12700" cap="flat" cmpd="sng" algn="ctr">
                      <a:solidFill>
                        <a:srgbClr val="0DFFB9"/>
                      </a:solidFill>
                      <a:prstDash val="solid"/>
                      <a:round/>
                      <a:headEnd type="none" w="med" len="med"/>
                      <a:tailEnd type="none" w="med" len="med"/>
                    </a:lnB>
                    <a:noFill/>
                  </a:tcPr>
                </a:tc>
                <a:tc hMerge="1">
                  <a:txBody>
                    <a:bodyPr/>
                    <a:lstStyle/>
                    <a:p>
                      <a:pPr marL="0" marR="0" lvl="0" indent="0" algn="l" defTabSz="342904" rtl="0" eaLnBrk="1" fontAlgn="b" latinLnBrk="0" hangingPunct="1">
                        <a:lnSpc>
                          <a:spcPct val="100000"/>
                        </a:lnSpc>
                        <a:spcBef>
                          <a:spcPts val="0"/>
                        </a:spcBef>
                        <a:spcAft>
                          <a:spcPts val="0"/>
                        </a:spcAft>
                        <a:buClrTx/>
                        <a:buSzTx/>
                        <a:buFontTx/>
                        <a:buNone/>
                        <a:tabLst/>
                        <a:defRPr/>
                      </a:pPr>
                      <a:endParaRPr lang="en-GB" sz="800" kern="1200">
                        <a:solidFill>
                          <a:srgbClr val="000078"/>
                        </a:solidFill>
                        <a:latin typeface="Arial" panose="020B0604020202020204" pitchFamily="34" charset="0"/>
                        <a:ea typeface="+mn-ea"/>
                        <a:cs typeface="Arial" panose="020B0604020202020204" pitchFamily="34" charset="0"/>
                      </a:endParaRPr>
                    </a:p>
                  </a:txBody>
                  <a:tcPr marL="72000" marR="72000" marT="36000" marB="36000" anchor="ctr">
                    <a:lnL w="28575" cap="flat" cmpd="sng" algn="ctr">
                      <a:solidFill>
                        <a:srgbClr val="FEFEFE"/>
                      </a:solidFill>
                      <a:prstDash val="solid"/>
                      <a:round/>
                      <a:headEnd type="none" w="med" len="med"/>
                      <a:tailEnd type="none" w="med" len="med"/>
                    </a:lnL>
                    <a:lnR w="28575" cap="flat" cmpd="sng" algn="ctr">
                      <a:solidFill>
                        <a:srgbClr val="FEFEFE"/>
                      </a:solidFill>
                      <a:prstDash val="solid"/>
                      <a:round/>
                      <a:headEnd type="none" w="med" len="med"/>
                      <a:tailEnd type="none" w="med" len="med"/>
                    </a:lnR>
                    <a:lnT w="28575" cap="flat" cmpd="sng" algn="ctr">
                      <a:solidFill>
                        <a:srgbClr val="FEFEFE"/>
                      </a:solidFill>
                      <a:prstDash val="solid"/>
                      <a:round/>
                      <a:headEnd type="none" w="med" len="med"/>
                      <a:tailEnd type="none" w="med" len="med"/>
                    </a:lnT>
                    <a:lnB w="28575" cap="flat" cmpd="sng" algn="ctr">
                      <a:solidFill>
                        <a:srgbClr val="FEFEFE"/>
                      </a:solidFill>
                      <a:prstDash val="solid"/>
                      <a:round/>
                      <a:headEnd type="none" w="med" len="med"/>
                      <a:tailEnd type="none" w="med" len="med"/>
                    </a:lnB>
                    <a:solidFill>
                      <a:srgbClr val="29E7D6">
                        <a:alpha val="30000"/>
                      </a:srgbClr>
                    </a:solidFill>
                  </a:tcPr>
                </a:tc>
                <a:tc hMerge="1">
                  <a:txBody>
                    <a:bodyPr/>
                    <a:lstStyle/>
                    <a:p>
                      <a:pPr marL="0" algn="l" defTabSz="342904" rtl="0" eaLnBrk="1" fontAlgn="b" latinLnBrk="0" hangingPunct="1">
                        <a:lnSpc>
                          <a:spcPts val="1060"/>
                        </a:lnSpc>
                        <a:spcBef>
                          <a:spcPts val="300"/>
                        </a:spcBef>
                      </a:pPr>
                      <a:endParaRPr lang="en-GB" sz="800" kern="1200">
                        <a:solidFill>
                          <a:srgbClr val="000078"/>
                        </a:solidFill>
                        <a:latin typeface="Arial" panose="020B0604020202020204" pitchFamily="34" charset="0"/>
                        <a:ea typeface="+mn-ea"/>
                        <a:cs typeface="Arial" panose="020B0604020202020204" pitchFamily="34" charset="0"/>
                      </a:endParaRPr>
                    </a:p>
                  </a:txBody>
                  <a:tcPr marL="108000" marR="108000" marT="72000" marB="72000"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solidFill>
                      <a:schemeClr val="bg2">
                        <a:alpha val="30000"/>
                      </a:schemeClr>
                    </a:solidFill>
                  </a:tcPr>
                </a:tc>
                <a:tc hMerge="1">
                  <a:txBody>
                    <a:bodyPr/>
                    <a:lstStyle/>
                    <a:p>
                      <a:pPr marL="0" algn="l" defTabSz="342904" rtl="0" eaLnBrk="1" fontAlgn="b" latinLnBrk="0" hangingPunct="1">
                        <a:lnSpc>
                          <a:spcPts val="1060"/>
                        </a:lnSpc>
                        <a:spcBef>
                          <a:spcPts val="300"/>
                        </a:spcBef>
                      </a:pPr>
                      <a:endParaRPr lang="en-GB" sz="800" kern="1200">
                        <a:solidFill>
                          <a:srgbClr val="000078"/>
                        </a:solidFill>
                        <a:latin typeface="Arial" panose="020B0604020202020204" pitchFamily="34" charset="0"/>
                        <a:ea typeface="+mn-ea"/>
                        <a:cs typeface="Arial" panose="020B0604020202020204" pitchFamily="34" charset="0"/>
                      </a:endParaRPr>
                    </a:p>
                  </a:txBody>
                  <a:tcPr marL="108000" marR="108000" marT="72000" marB="72000" anchor="ctr">
                    <a:lnL w="12700" cap="flat" cmpd="sng" algn="ctr">
                      <a:solidFill>
                        <a:srgbClr val="29E7D6"/>
                      </a:solidFill>
                      <a:prstDash val="solid"/>
                      <a:round/>
                      <a:headEnd type="none" w="med" len="med"/>
                      <a:tailEnd type="none" w="med" len="med"/>
                    </a:lnL>
                    <a:lnR w="12700" cap="flat" cmpd="sng" algn="ctr">
                      <a:solidFill>
                        <a:srgbClr val="29E7D6"/>
                      </a:solidFill>
                      <a:prstDash val="solid"/>
                      <a:round/>
                      <a:headEnd type="none" w="med" len="med"/>
                      <a:tailEnd type="none" w="med" len="med"/>
                    </a:lnR>
                    <a:lnT w="12700" cap="flat" cmpd="sng" algn="ctr">
                      <a:solidFill>
                        <a:srgbClr val="29E7D6"/>
                      </a:solidFill>
                      <a:prstDash val="solid"/>
                      <a:round/>
                      <a:headEnd type="none" w="med" len="med"/>
                      <a:tailEnd type="none" w="med" len="med"/>
                    </a:lnT>
                    <a:lnB w="12700" cap="flat" cmpd="sng" algn="ctr">
                      <a:solidFill>
                        <a:srgbClr val="29E7D6"/>
                      </a:solidFill>
                      <a:prstDash val="solid"/>
                      <a:round/>
                      <a:headEnd type="none" w="med" len="med"/>
                      <a:tailEnd type="none" w="med" len="med"/>
                    </a:lnB>
                    <a:solidFill>
                      <a:schemeClr val="bg2">
                        <a:alpha val="30000"/>
                      </a:schemeClr>
                    </a:solidFill>
                  </a:tcPr>
                </a:tc>
                <a:extLst>
                  <a:ext uri="{0D108BD9-81ED-4DB2-BD59-A6C34878D82A}">
                    <a16:rowId xmlns:a16="http://schemas.microsoft.com/office/drawing/2014/main" val="514509500"/>
                  </a:ext>
                </a:extLst>
              </a:tr>
            </a:tbl>
          </a:graphicData>
        </a:graphic>
      </p:graphicFrame>
      <p:sp>
        <p:nvSpPr>
          <p:cNvPr id="12" name="Text Placeholder 11">
            <a:extLst>
              <a:ext uri="{FF2B5EF4-FFF2-40B4-BE49-F238E27FC236}">
                <a16:creationId xmlns:a16="http://schemas.microsoft.com/office/drawing/2014/main" id="{DE43758D-1D33-74BA-ED7A-51E291B1D54A}"/>
              </a:ext>
            </a:extLst>
          </p:cNvPr>
          <p:cNvSpPr>
            <a:spLocks noGrp="1"/>
          </p:cNvSpPr>
          <p:nvPr>
            <p:ph type="body" sz="quarter" idx="10"/>
          </p:nvPr>
        </p:nvSpPr>
        <p:spPr>
          <a:xfrm>
            <a:off x="385948" y="1080265"/>
            <a:ext cx="1871220" cy="114221"/>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13" name="Text Placeholder 11">
            <a:extLst>
              <a:ext uri="{FF2B5EF4-FFF2-40B4-BE49-F238E27FC236}">
                <a16:creationId xmlns:a16="http://schemas.microsoft.com/office/drawing/2014/main" id="{80FF98CA-3728-B751-A29A-3D79D80107C6}"/>
              </a:ext>
            </a:extLst>
          </p:cNvPr>
          <p:cNvSpPr>
            <a:spLocks noGrp="1"/>
          </p:cNvSpPr>
          <p:nvPr>
            <p:ph type="body" sz="quarter" idx="11"/>
          </p:nvPr>
        </p:nvSpPr>
        <p:spPr>
          <a:xfrm>
            <a:off x="385948" y="1253260"/>
            <a:ext cx="1871220" cy="114221"/>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18" name="Text Placeholder 11">
            <a:extLst>
              <a:ext uri="{FF2B5EF4-FFF2-40B4-BE49-F238E27FC236}">
                <a16:creationId xmlns:a16="http://schemas.microsoft.com/office/drawing/2014/main" id="{15CC5DAE-406A-A3AE-D813-CB4DAA45AF6E}"/>
              </a:ext>
            </a:extLst>
          </p:cNvPr>
          <p:cNvSpPr>
            <a:spLocks noGrp="1"/>
          </p:cNvSpPr>
          <p:nvPr>
            <p:ph type="body" sz="quarter" idx="12"/>
          </p:nvPr>
        </p:nvSpPr>
        <p:spPr>
          <a:xfrm>
            <a:off x="385948" y="1442730"/>
            <a:ext cx="1871220" cy="114221"/>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21" name="Text Placeholder 11">
            <a:extLst>
              <a:ext uri="{FF2B5EF4-FFF2-40B4-BE49-F238E27FC236}">
                <a16:creationId xmlns:a16="http://schemas.microsoft.com/office/drawing/2014/main" id="{766151A9-BAD8-1984-7559-67132B463A94}"/>
              </a:ext>
            </a:extLst>
          </p:cNvPr>
          <p:cNvSpPr>
            <a:spLocks noGrp="1"/>
          </p:cNvSpPr>
          <p:nvPr>
            <p:ph type="body" sz="quarter" idx="13"/>
          </p:nvPr>
        </p:nvSpPr>
        <p:spPr>
          <a:xfrm>
            <a:off x="385948" y="1615725"/>
            <a:ext cx="1871220" cy="114221"/>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41" name="Text Placeholder 11">
            <a:extLst>
              <a:ext uri="{FF2B5EF4-FFF2-40B4-BE49-F238E27FC236}">
                <a16:creationId xmlns:a16="http://schemas.microsoft.com/office/drawing/2014/main" id="{C2ABDC85-FE37-43B3-29C1-374B1CBA07C1}"/>
              </a:ext>
            </a:extLst>
          </p:cNvPr>
          <p:cNvSpPr>
            <a:spLocks noGrp="1"/>
          </p:cNvSpPr>
          <p:nvPr>
            <p:ph type="body" sz="quarter" idx="14"/>
          </p:nvPr>
        </p:nvSpPr>
        <p:spPr>
          <a:xfrm>
            <a:off x="2305364" y="1080265"/>
            <a:ext cx="3469360" cy="114221"/>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42" name="Text Placeholder 11">
            <a:extLst>
              <a:ext uri="{FF2B5EF4-FFF2-40B4-BE49-F238E27FC236}">
                <a16:creationId xmlns:a16="http://schemas.microsoft.com/office/drawing/2014/main" id="{9E732C26-55B4-45CD-08F8-A53D0C541524}"/>
              </a:ext>
            </a:extLst>
          </p:cNvPr>
          <p:cNvSpPr>
            <a:spLocks noGrp="1"/>
          </p:cNvSpPr>
          <p:nvPr>
            <p:ph type="body" sz="quarter" idx="15"/>
          </p:nvPr>
        </p:nvSpPr>
        <p:spPr>
          <a:xfrm>
            <a:off x="2305364" y="1253260"/>
            <a:ext cx="3469360" cy="114221"/>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43" name="Text Placeholder 11">
            <a:extLst>
              <a:ext uri="{FF2B5EF4-FFF2-40B4-BE49-F238E27FC236}">
                <a16:creationId xmlns:a16="http://schemas.microsoft.com/office/drawing/2014/main" id="{3C33E8FB-7F91-3F00-4684-7775236C530B}"/>
              </a:ext>
            </a:extLst>
          </p:cNvPr>
          <p:cNvSpPr>
            <a:spLocks noGrp="1"/>
          </p:cNvSpPr>
          <p:nvPr>
            <p:ph type="body" sz="quarter" idx="16"/>
          </p:nvPr>
        </p:nvSpPr>
        <p:spPr>
          <a:xfrm>
            <a:off x="2305364" y="1442730"/>
            <a:ext cx="3469360" cy="114221"/>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44" name="Text Placeholder 11">
            <a:extLst>
              <a:ext uri="{FF2B5EF4-FFF2-40B4-BE49-F238E27FC236}">
                <a16:creationId xmlns:a16="http://schemas.microsoft.com/office/drawing/2014/main" id="{103B1FD7-93EE-93F9-7D0F-0FE3916696E1}"/>
              </a:ext>
            </a:extLst>
          </p:cNvPr>
          <p:cNvSpPr>
            <a:spLocks noGrp="1"/>
          </p:cNvSpPr>
          <p:nvPr>
            <p:ph type="body" sz="quarter" idx="17"/>
          </p:nvPr>
        </p:nvSpPr>
        <p:spPr>
          <a:xfrm>
            <a:off x="2305364" y="1615725"/>
            <a:ext cx="3469360" cy="114221"/>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45" name="Text Placeholder 11">
            <a:extLst>
              <a:ext uri="{FF2B5EF4-FFF2-40B4-BE49-F238E27FC236}">
                <a16:creationId xmlns:a16="http://schemas.microsoft.com/office/drawing/2014/main" id="{6E0BA959-8967-A044-9ACD-636830937447}"/>
              </a:ext>
            </a:extLst>
          </p:cNvPr>
          <p:cNvSpPr>
            <a:spLocks noGrp="1"/>
          </p:cNvSpPr>
          <p:nvPr>
            <p:ph type="body" sz="quarter" idx="18"/>
          </p:nvPr>
        </p:nvSpPr>
        <p:spPr>
          <a:xfrm>
            <a:off x="5839396" y="1080265"/>
            <a:ext cx="1797080" cy="114221"/>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46" name="Text Placeholder 11">
            <a:extLst>
              <a:ext uri="{FF2B5EF4-FFF2-40B4-BE49-F238E27FC236}">
                <a16:creationId xmlns:a16="http://schemas.microsoft.com/office/drawing/2014/main" id="{4C1726B9-822D-04BD-2A87-BD5975F8A211}"/>
              </a:ext>
            </a:extLst>
          </p:cNvPr>
          <p:cNvSpPr>
            <a:spLocks noGrp="1"/>
          </p:cNvSpPr>
          <p:nvPr>
            <p:ph type="body" sz="quarter" idx="19"/>
          </p:nvPr>
        </p:nvSpPr>
        <p:spPr>
          <a:xfrm>
            <a:off x="5839396" y="1253260"/>
            <a:ext cx="1797080" cy="114221"/>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47" name="Text Placeholder 11">
            <a:extLst>
              <a:ext uri="{FF2B5EF4-FFF2-40B4-BE49-F238E27FC236}">
                <a16:creationId xmlns:a16="http://schemas.microsoft.com/office/drawing/2014/main" id="{5D5FA808-3814-B8C3-CE9E-CB238C950A87}"/>
              </a:ext>
            </a:extLst>
          </p:cNvPr>
          <p:cNvSpPr>
            <a:spLocks noGrp="1"/>
          </p:cNvSpPr>
          <p:nvPr>
            <p:ph type="body" sz="quarter" idx="20"/>
          </p:nvPr>
        </p:nvSpPr>
        <p:spPr>
          <a:xfrm>
            <a:off x="5839396" y="1442730"/>
            <a:ext cx="1797080" cy="114221"/>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48" name="Text Placeholder 11">
            <a:extLst>
              <a:ext uri="{FF2B5EF4-FFF2-40B4-BE49-F238E27FC236}">
                <a16:creationId xmlns:a16="http://schemas.microsoft.com/office/drawing/2014/main" id="{B5D08D87-806A-AA8C-EFA5-B2B6F84BE834}"/>
              </a:ext>
            </a:extLst>
          </p:cNvPr>
          <p:cNvSpPr>
            <a:spLocks noGrp="1"/>
          </p:cNvSpPr>
          <p:nvPr>
            <p:ph type="body" sz="quarter" idx="21"/>
          </p:nvPr>
        </p:nvSpPr>
        <p:spPr>
          <a:xfrm>
            <a:off x="5839396" y="1615725"/>
            <a:ext cx="1797080" cy="114221"/>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49" name="Text Placeholder 11">
            <a:extLst>
              <a:ext uri="{FF2B5EF4-FFF2-40B4-BE49-F238E27FC236}">
                <a16:creationId xmlns:a16="http://schemas.microsoft.com/office/drawing/2014/main" id="{5B8D7B81-CA47-B2BB-3FD5-E8F6286F1AFD}"/>
              </a:ext>
            </a:extLst>
          </p:cNvPr>
          <p:cNvSpPr>
            <a:spLocks noGrp="1"/>
          </p:cNvSpPr>
          <p:nvPr>
            <p:ph type="body" sz="quarter" idx="22"/>
          </p:nvPr>
        </p:nvSpPr>
        <p:spPr>
          <a:xfrm>
            <a:off x="7701147" y="1080265"/>
            <a:ext cx="998010" cy="114221"/>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50" name="Text Placeholder 11">
            <a:extLst>
              <a:ext uri="{FF2B5EF4-FFF2-40B4-BE49-F238E27FC236}">
                <a16:creationId xmlns:a16="http://schemas.microsoft.com/office/drawing/2014/main" id="{3FD764F0-14F0-766B-851E-5601DF035EAF}"/>
              </a:ext>
            </a:extLst>
          </p:cNvPr>
          <p:cNvSpPr>
            <a:spLocks noGrp="1"/>
          </p:cNvSpPr>
          <p:nvPr>
            <p:ph type="body" sz="quarter" idx="23"/>
          </p:nvPr>
        </p:nvSpPr>
        <p:spPr>
          <a:xfrm>
            <a:off x="7701147" y="1253260"/>
            <a:ext cx="998010" cy="114221"/>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51" name="Text Placeholder 11">
            <a:extLst>
              <a:ext uri="{FF2B5EF4-FFF2-40B4-BE49-F238E27FC236}">
                <a16:creationId xmlns:a16="http://schemas.microsoft.com/office/drawing/2014/main" id="{9E661097-8635-6E1B-5F53-C28A2EC1D8CB}"/>
              </a:ext>
            </a:extLst>
          </p:cNvPr>
          <p:cNvSpPr>
            <a:spLocks noGrp="1"/>
          </p:cNvSpPr>
          <p:nvPr>
            <p:ph type="body" sz="quarter" idx="24"/>
          </p:nvPr>
        </p:nvSpPr>
        <p:spPr>
          <a:xfrm>
            <a:off x="7701147" y="1442730"/>
            <a:ext cx="998010" cy="114221"/>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52" name="Text Placeholder 11">
            <a:extLst>
              <a:ext uri="{FF2B5EF4-FFF2-40B4-BE49-F238E27FC236}">
                <a16:creationId xmlns:a16="http://schemas.microsoft.com/office/drawing/2014/main" id="{7C66694D-4DC0-66C0-7224-8DF03BB00A43}"/>
              </a:ext>
            </a:extLst>
          </p:cNvPr>
          <p:cNvSpPr>
            <a:spLocks noGrp="1"/>
          </p:cNvSpPr>
          <p:nvPr>
            <p:ph type="body" sz="quarter" idx="25"/>
          </p:nvPr>
        </p:nvSpPr>
        <p:spPr>
          <a:xfrm>
            <a:off x="7701147" y="1615725"/>
            <a:ext cx="998010" cy="114221"/>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53" name="Text Placeholder 11">
            <a:extLst>
              <a:ext uri="{FF2B5EF4-FFF2-40B4-BE49-F238E27FC236}">
                <a16:creationId xmlns:a16="http://schemas.microsoft.com/office/drawing/2014/main" id="{3043A096-81E4-355D-01E9-7526E3F520BB}"/>
              </a:ext>
            </a:extLst>
          </p:cNvPr>
          <p:cNvSpPr>
            <a:spLocks noGrp="1"/>
          </p:cNvSpPr>
          <p:nvPr>
            <p:ph type="body" sz="quarter" idx="26"/>
          </p:nvPr>
        </p:nvSpPr>
        <p:spPr>
          <a:xfrm>
            <a:off x="385948" y="2273644"/>
            <a:ext cx="619068" cy="172994"/>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54" name="Text Placeholder 11">
            <a:extLst>
              <a:ext uri="{FF2B5EF4-FFF2-40B4-BE49-F238E27FC236}">
                <a16:creationId xmlns:a16="http://schemas.microsoft.com/office/drawing/2014/main" id="{945BFB2F-23EC-C82E-5C78-BB552860BA7B}"/>
              </a:ext>
            </a:extLst>
          </p:cNvPr>
          <p:cNvSpPr>
            <a:spLocks noGrp="1"/>
          </p:cNvSpPr>
          <p:nvPr>
            <p:ph type="body" sz="quarter" idx="27"/>
          </p:nvPr>
        </p:nvSpPr>
        <p:spPr>
          <a:xfrm>
            <a:off x="385948" y="2446639"/>
            <a:ext cx="619068" cy="172994"/>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55" name="Text Placeholder 11">
            <a:extLst>
              <a:ext uri="{FF2B5EF4-FFF2-40B4-BE49-F238E27FC236}">
                <a16:creationId xmlns:a16="http://schemas.microsoft.com/office/drawing/2014/main" id="{1B011440-BC41-818F-FE86-94B6898B3C52}"/>
              </a:ext>
            </a:extLst>
          </p:cNvPr>
          <p:cNvSpPr>
            <a:spLocks noGrp="1"/>
          </p:cNvSpPr>
          <p:nvPr>
            <p:ph type="body" sz="quarter" idx="28"/>
          </p:nvPr>
        </p:nvSpPr>
        <p:spPr>
          <a:xfrm>
            <a:off x="385948" y="2636109"/>
            <a:ext cx="619068" cy="172994"/>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56" name="Text Placeholder 11">
            <a:extLst>
              <a:ext uri="{FF2B5EF4-FFF2-40B4-BE49-F238E27FC236}">
                <a16:creationId xmlns:a16="http://schemas.microsoft.com/office/drawing/2014/main" id="{6BDD04B2-4D64-3719-E0BB-9EFEFF978285}"/>
              </a:ext>
            </a:extLst>
          </p:cNvPr>
          <p:cNvSpPr>
            <a:spLocks noGrp="1"/>
          </p:cNvSpPr>
          <p:nvPr>
            <p:ph type="body" sz="quarter" idx="29"/>
          </p:nvPr>
        </p:nvSpPr>
        <p:spPr>
          <a:xfrm>
            <a:off x="385948" y="2809104"/>
            <a:ext cx="619068" cy="172994"/>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57" name="Text Placeholder 11">
            <a:extLst>
              <a:ext uri="{FF2B5EF4-FFF2-40B4-BE49-F238E27FC236}">
                <a16:creationId xmlns:a16="http://schemas.microsoft.com/office/drawing/2014/main" id="{2ED660F1-D963-350D-4391-0674B1CABCBC}"/>
              </a:ext>
            </a:extLst>
          </p:cNvPr>
          <p:cNvSpPr>
            <a:spLocks noGrp="1"/>
          </p:cNvSpPr>
          <p:nvPr>
            <p:ph type="body" sz="quarter" idx="30"/>
          </p:nvPr>
        </p:nvSpPr>
        <p:spPr>
          <a:xfrm>
            <a:off x="385948" y="3006812"/>
            <a:ext cx="619068" cy="172994"/>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58" name="Text Placeholder 11">
            <a:extLst>
              <a:ext uri="{FF2B5EF4-FFF2-40B4-BE49-F238E27FC236}">
                <a16:creationId xmlns:a16="http://schemas.microsoft.com/office/drawing/2014/main" id="{E1CA897B-C17D-B462-84B0-3689D40A0E81}"/>
              </a:ext>
            </a:extLst>
          </p:cNvPr>
          <p:cNvSpPr>
            <a:spLocks noGrp="1"/>
          </p:cNvSpPr>
          <p:nvPr>
            <p:ph type="body" sz="quarter" idx="31"/>
          </p:nvPr>
        </p:nvSpPr>
        <p:spPr>
          <a:xfrm>
            <a:off x="385948" y="3179806"/>
            <a:ext cx="619068" cy="172994"/>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63" name="Text Placeholder 11">
            <a:extLst>
              <a:ext uri="{FF2B5EF4-FFF2-40B4-BE49-F238E27FC236}">
                <a16:creationId xmlns:a16="http://schemas.microsoft.com/office/drawing/2014/main" id="{CB89F7C2-7B7F-F5FC-1D78-6F46A87CB458}"/>
              </a:ext>
            </a:extLst>
          </p:cNvPr>
          <p:cNvSpPr>
            <a:spLocks noGrp="1"/>
          </p:cNvSpPr>
          <p:nvPr>
            <p:ph type="body" sz="quarter" idx="32"/>
          </p:nvPr>
        </p:nvSpPr>
        <p:spPr>
          <a:xfrm>
            <a:off x="1082044" y="2273644"/>
            <a:ext cx="845610" cy="172996"/>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64" name="Text Placeholder 11">
            <a:extLst>
              <a:ext uri="{FF2B5EF4-FFF2-40B4-BE49-F238E27FC236}">
                <a16:creationId xmlns:a16="http://schemas.microsoft.com/office/drawing/2014/main" id="{07FD2895-56E4-C75D-40DE-A3CB95CF9AE3}"/>
              </a:ext>
            </a:extLst>
          </p:cNvPr>
          <p:cNvSpPr>
            <a:spLocks noGrp="1"/>
          </p:cNvSpPr>
          <p:nvPr>
            <p:ph type="body" sz="quarter" idx="33"/>
          </p:nvPr>
        </p:nvSpPr>
        <p:spPr>
          <a:xfrm>
            <a:off x="1082044" y="2446639"/>
            <a:ext cx="845610" cy="172996"/>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65" name="Text Placeholder 11">
            <a:extLst>
              <a:ext uri="{FF2B5EF4-FFF2-40B4-BE49-F238E27FC236}">
                <a16:creationId xmlns:a16="http://schemas.microsoft.com/office/drawing/2014/main" id="{6F621CA4-E288-1AA4-A610-88CD3D6C2C7F}"/>
              </a:ext>
            </a:extLst>
          </p:cNvPr>
          <p:cNvSpPr>
            <a:spLocks noGrp="1"/>
          </p:cNvSpPr>
          <p:nvPr>
            <p:ph type="body" sz="quarter" idx="34"/>
          </p:nvPr>
        </p:nvSpPr>
        <p:spPr>
          <a:xfrm>
            <a:off x="1082044" y="2636109"/>
            <a:ext cx="845610" cy="172996"/>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66" name="Text Placeholder 11">
            <a:extLst>
              <a:ext uri="{FF2B5EF4-FFF2-40B4-BE49-F238E27FC236}">
                <a16:creationId xmlns:a16="http://schemas.microsoft.com/office/drawing/2014/main" id="{0F30BACD-C0DD-BC89-FA7F-DF4732207D67}"/>
              </a:ext>
            </a:extLst>
          </p:cNvPr>
          <p:cNvSpPr>
            <a:spLocks noGrp="1"/>
          </p:cNvSpPr>
          <p:nvPr>
            <p:ph type="body" sz="quarter" idx="35"/>
          </p:nvPr>
        </p:nvSpPr>
        <p:spPr>
          <a:xfrm>
            <a:off x="1082044" y="2809104"/>
            <a:ext cx="845610" cy="172996"/>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67" name="Text Placeholder 11">
            <a:extLst>
              <a:ext uri="{FF2B5EF4-FFF2-40B4-BE49-F238E27FC236}">
                <a16:creationId xmlns:a16="http://schemas.microsoft.com/office/drawing/2014/main" id="{065DB059-5DA5-BE5E-8646-0902ADEB6394}"/>
              </a:ext>
            </a:extLst>
          </p:cNvPr>
          <p:cNvSpPr>
            <a:spLocks noGrp="1"/>
          </p:cNvSpPr>
          <p:nvPr>
            <p:ph type="body" sz="quarter" idx="36"/>
          </p:nvPr>
        </p:nvSpPr>
        <p:spPr>
          <a:xfrm>
            <a:off x="1082044" y="2990336"/>
            <a:ext cx="845610" cy="172996"/>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68" name="Text Placeholder 11">
            <a:extLst>
              <a:ext uri="{FF2B5EF4-FFF2-40B4-BE49-F238E27FC236}">
                <a16:creationId xmlns:a16="http://schemas.microsoft.com/office/drawing/2014/main" id="{E8AB9D11-F63C-8A67-EFBA-4C411F5790C9}"/>
              </a:ext>
            </a:extLst>
          </p:cNvPr>
          <p:cNvSpPr>
            <a:spLocks noGrp="1"/>
          </p:cNvSpPr>
          <p:nvPr>
            <p:ph type="body" sz="quarter" idx="37"/>
          </p:nvPr>
        </p:nvSpPr>
        <p:spPr>
          <a:xfrm>
            <a:off x="1082044" y="3163330"/>
            <a:ext cx="845610" cy="172996"/>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69" name="Text Placeholder 11">
            <a:extLst>
              <a:ext uri="{FF2B5EF4-FFF2-40B4-BE49-F238E27FC236}">
                <a16:creationId xmlns:a16="http://schemas.microsoft.com/office/drawing/2014/main" id="{32A50BC2-4226-5621-F966-0D55EEA4D9AA}"/>
              </a:ext>
            </a:extLst>
          </p:cNvPr>
          <p:cNvSpPr>
            <a:spLocks noGrp="1"/>
          </p:cNvSpPr>
          <p:nvPr>
            <p:ph type="body" sz="quarter" idx="38"/>
          </p:nvPr>
        </p:nvSpPr>
        <p:spPr>
          <a:xfrm>
            <a:off x="2004681" y="2273645"/>
            <a:ext cx="4758583" cy="148280"/>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70" name="Text Placeholder 11">
            <a:extLst>
              <a:ext uri="{FF2B5EF4-FFF2-40B4-BE49-F238E27FC236}">
                <a16:creationId xmlns:a16="http://schemas.microsoft.com/office/drawing/2014/main" id="{70B3966B-59D1-2957-5900-12A74AF0992F}"/>
              </a:ext>
            </a:extLst>
          </p:cNvPr>
          <p:cNvSpPr>
            <a:spLocks noGrp="1"/>
          </p:cNvSpPr>
          <p:nvPr>
            <p:ph type="body" sz="quarter" idx="39"/>
          </p:nvPr>
        </p:nvSpPr>
        <p:spPr>
          <a:xfrm>
            <a:off x="2004681" y="2446640"/>
            <a:ext cx="4758583" cy="148280"/>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71" name="Text Placeholder 11">
            <a:extLst>
              <a:ext uri="{FF2B5EF4-FFF2-40B4-BE49-F238E27FC236}">
                <a16:creationId xmlns:a16="http://schemas.microsoft.com/office/drawing/2014/main" id="{4B112868-0CD6-0B70-15F4-C9E88F96C131}"/>
              </a:ext>
            </a:extLst>
          </p:cNvPr>
          <p:cNvSpPr>
            <a:spLocks noGrp="1"/>
          </p:cNvSpPr>
          <p:nvPr>
            <p:ph type="body" sz="quarter" idx="40"/>
          </p:nvPr>
        </p:nvSpPr>
        <p:spPr>
          <a:xfrm>
            <a:off x="2004681" y="2636110"/>
            <a:ext cx="4758583" cy="148280"/>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72" name="Text Placeholder 11">
            <a:extLst>
              <a:ext uri="{FF2B5EF4-FFF2-40B4-BE49-F238E27FC236}">
                <a16:creationId xmlns:a16="http://schemas.microsoft.com/office/drawing/2014/main" id="{C8A9DADC-2E22-68A1-3FFA-BB7C0B661F4F}"/>
              </a:ext>
            </a:extLst>
          </p:cNvPr>
          <p:cNvSpPr>
            <a:spLocks noGrp="1"/>
          </p:cNvSpPr>
          <p:nvPr>
            <p:ph type="body" sz="quarter" idx="41"/>
          </p:nvPr>
        </p:nvSpPr>
        <p:spPr>
          <a:xfrm>
            <a:off x="2004681" y="2809105"/>
            <a:ext cx="4758583" cy="148280"/>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73" name="Text Placeholder 11">
            <a:extLst>
              <a:ext uri="{FF2B5EF4-FFF2-40B4-BE49-F238E27FC236}">
                <a16:creationId xmlns:a16="http://schemas.microsoft.com/office/drawing/2014/main" id="{7AF7D7ED-06BA-C8C0-6208-274B20DAEEA1}"/>
              </a:ext>
            </a:extLst>
          </p:cNvPr>
          <p:cNvSpPr>
            <a:spLocks noGrp="1"/>
          </p:cNvSpPr>
          <p:nvPr>
            <p:ph type="body" sz="quarter" idx="42"/>
          </p:nvPr>
        </p:nvSpPr>
        <p:spPr>
          <a:xfrm>
            <a:off x="2004681" y="3006812"/>
            <a:ext cx="4758583" cy="148280"/>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74" name="Text Placeholder 11">
            <a:extLst>
              <a:ext uri="{FF2B5EF4-FFF2-40B4-BE49-F238E27FC236}">
                <a16:creationId xmlns:a16="http://schemas.microsoft.com/office/drawing/2014/main" id="{C70D5E1A-EF3C-FF4C-A82A-448014AF7CA2}"/>
              </a:ext>
            </a:extLst>
          </p:cNvPr>
          <p:cNvSpPr>
            <a:spLocks noGrp="1"/>
          </p:cNvSpPr>
          <p:nvPr>
            <p:ph type="body" sz="quarter" idx="43"/>
          </p:nvPr>
        </p:nvSpPr>
        <p:spPr>
          <a:xfrm>
            <a:off x="2004681" y="3179807"/>
            <a:ext cx="4758583" cy="148280"/>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75" name="Text Placeholder 11">
            <a:extLst>
              <a:ext uri="{FF2B5EF4-FFF2-40B4-BE49-F238E27FC236}">
                <a16:creationId xmlns:a16="http://schemas.microsoft.com/office/drawing/2014/main" id="{4ADADDF3-4090-2138-719B-CB1CEC33B6B9}"/>
              </a:ext>
            </a:extLst>
          </p:cNvPr>
          <p:cNvSpPr>
            <a:spLocks noGrp="1"/>
          </p:cNvSpPr>
          <p:nvPr>
            <p:ph type="body" sz="quarter" idx="44"/>
          </p:nvPr>
        </p:nvSpPr>
        <p:spPr>
          <a:xfrm>
            <a:off x="6802607" y="2317734"/>
            <a:ext cx="1797080" cy="114221"/>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76" name="Text Placeholder 11">
            <a:extLst>
              <a:ext uri="{FF2B5EF4-FFF2-40B4-BE49-F238E27FC236}">
                <a16:creationId xmlns:a16="http://schemas.microsoft.com/office/drawing/2014/main" id="{2548847F-13D1-B23F-2955-BF882BB548A7}"/>
              </a:ext>
            </a:extLst>
          </p:cNvPr>
          <p:cNvSpPr>
            <a:spLocks noGrp="1"/>
          </p:cNvSpPr>
          <p:nvPr>
            <p:ph type="body" sz="quarter" idx="45"/>
          </p:nvPr>
        </p:nvSpPr>
        <p:spPr>
          <a:xfrm>
            <a:off x="6802607" y="2490729"/>
            <a:ext cx="1797080" cy="114221"/>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77" name="Text Placeholder 11">
            <a:extLst>
              <a:ext uri="{FF2B5EF4-FFF2-40B4-BE49-F238E27FC236}">
                <a16:creationId xmlns:a16="http://schemas.microsoft.com/office/drawing/2014/main" id="{935F1E5C-5CD7-F5D3-1079-A681AFC9FE31}"/>
              </a:ext>
            </a:extLst>
          </p:cNvPr>
          <p:cNvSpPr>
            <a:spLocks noGrp="1"/>
          </p:cNvSpPr>
          <p:nvPr>
            <p:ph type="body" sz="quarter" idx="46"/>
          </p:nvPr>
        </p:nvSpPr>
        <p:spPr>
          <a:xfrm>
            <a:off x="6802607" y="2680199"/>
            <a:ext cx="1797080" cy="114221"/>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78" name="Text Placeholder 11">
            <a:extLst>
              <a:ext uri="{FF2B5EF4-FFF2-40B4-BE49-F238E27FC236}">
                <a16:creationId xmlns:a16="http://schemas.microsoft.com/office/drawing/2014/main" id="{50393E13-E0E8-239A-48A6-2CA6C7C51021}"/>
              </a:ext>
            </a:extLst>
          </p:cNvPr>
          <p:cNvSpPr>
            <a:spLocks noGrp="1"/>
          </p:cNvSpPr>
          <p:nvPr>
            <p:ph type="body" sz="quarter" idx="47"/>
          </p:nvPr>
        </p:nvSpPr>
        <p:spPr>
          <a:xfrm>
            <a:off x="6802607" y="2853194"/>
            <a:ext cx="1797080" cy="114221"/>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79" name="Text Placeholder 11">
            <a:extLst>
              <a:ext uri="{FF2B5EF4-FFF2-40B4-BE49-F238E27FC236}">
                <a16:creationId xmlns:a16="http://schemas.microsoft.com/office/drawing/2014/main" id="{BD17DC91-B57F-F321-8383-A1F4C546B683}"/>
              </a:ext>
            </a:extLst>
          </p:cNvPr>
          <p:cNvSpPr>
            <a:spLocks noGrp="1"/>
          </p:cNvSpPr>
          <p:nvPr>
            <p:ph type="body" sz="quarter" idx="48"/>
          </p:nvPr>
        </p:nvSpPr>
        <p:spPr>
          <a:xfrm>
            <a:off x="6802607" y="3034426"/>
            <a:ext cx="1797080" cy="114221"/>
          </a:xfrm>
          <a:prstGeom prst="rect">
            <a:avLst/>
          </a:prstGeom>
        </p:spPr>
        <p:txBody>
          <a:bodyPr/>
          <a:lstStyle>
            <a:lvl1pPr marL="0" indent="0">
              <a:buNone/>
              <a:defRPr sz="700">
                <a:solidFill>
                  <a:schemeClr val="bg1"/>
                </a:solidFill>
              </a:defRPr>
            </a:lvl1pPr>
          </a:lstStyle>
          <a:p>
            <a:pPr lvl="0"/>
            <a:r>
              <a:rPr lang="en-GB"/>
              <a:t>Click to edit Master text styles</a:t>
            </a:r>
          </a:p>
        </p:txBody>
      </p:sp>
      <p:sp>
        <p:nvSpPr>
          <p:cNvPr id="80" name="Text Placeholder 11">
            <a:extLst>
              <a:ext uri="{FF2B5EF4-FFF2-40B4-BE49-F238E27FC236}">
                <a16:creationId xmlns:a16="http://schemas.microsoft.com/office/drawing/2014/main" id="{7B7CB891-0E79-6E3A-FE6C-7B02BFCD171E}"/>
              </a:ext>
            </a:extLst>
          </p:cNvPr>
          <p:cNvSpPr>
            <a:spLocks noGrp="1"/>
          </p:cNvSpPr>
          <p:nvPr>
            <p:ph type="body" sz="quarter" idx="49"/>
          </p:nvPr>
        </p:nvSpPr>
        <p:spPr>
          <a:xfrm>
            <a:off x="6802607" y="3207421"/>
            <a:ext cx="1797080" cy="114221"/>
          </a:xfrm>
          <a:prstGeom prst="rect">
            <a:avLst/>
          </a:prstGeom>
        </p:spPr>
        <p:txBody>
          <a:bodyPr/>
          <a:lstStyle>
            <a:lvl1pPr marL="0" indent="0">
              <a:buNone/>
              <a:defRPr sz="700">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3421055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_Slide_08">
    <p:bg>
      <p:bgPr>
        <a:solidFill>
          <a:srgbClr val="00003A"/>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6D3955-28E0-4E4C-97DA-B4C87A3D527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2160" y="-1"/>
            <a:ext cx="9119682" cy="5143501"/>
          </a:xfrm>
          <a:prstGeom prst="rect">
            <a:avLst/>
          </a:prstGeom>
        </p:spPr>
      </p:pic>
      <p:pic>
        <p:nvPicPr>
          <p:cNvPr id="12" name="Picture 11">
            <a:extLst>
              <a:ext uri="{FF2B5EF4-FFF2-40B4-BE49-F238E27FC236}">
                <a16:creationId xmlns:a16="http://schemas.microsoft.com/office/drawing/2014/main" id="{406FC1A2-355D-0441-943D-2BFF3ADB9DA2}"/>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6609" y="-6762"/>
            <a:ext cx="9210609" cy="5157022"/>
          </a:xfrm>
          <a:prstGeom prst="rect">
            <a:avLst/>
          </a:prstGeom>
        </p:spPr>
      </p:pic>
      <p:pic>
        <p:nvPicPr>
          <p:cNvPr id="13" name="Picture 12">
            <a:extLst>
              <a:ext uri="{FF2B5EF4-FFF2-40B4-BE49-F238E27FC236}">
                <a16:creationId xmlns:a16="http://schemas.microsoft.com/office/drawing/2014/main" id="{4C4AF4FC-E12A-2945-B213-7B63C1B09EF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130556" y="-10843"/>
            <a:ext cx="4797778" cy="5179160"/>
          </a:xfrm>
          <a:prstGeom prst="rect">
            <a:avLst/>
          </a:prstGeom>
        </p:spPr>
      </p:pic>
      <p:pic>
        <p:nvPicPr>
          <p:cNvPr id="15" name="Picture 14">
            <a:extLst>
              <a:ext uri="{FF2B5EF4-FFF2-40B4-BE49-F238E27FC236}">
                <a16:creationId xmlns:a16="http://schemas.microsoft.com/office/drawing/2014/main" id="{AFA499A6-7BFF-3A4F-B0D3-0E695F83EC69}"/>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4463521" y="576868"/>
            <a:ext cx="1640602" cy="1148422"/>
          </a:xfrm>
          <a:prstGeom prst="rect">
            <a:avLst/>
          </a:prstGeom>
        </p:spPr>
      </p:pic>
      <p:sp>
        <p:nvSpPr>
          <p:cNvPr id="11" name="Text Placeholder 2">
            <a:extLst>
              <a:ext uri="{FF2B5EF4-FFF2-40B4-BE49-F238E27FC236}">
                <a16:creationId xmlns:a16="http://schemas.microsoft.com/office/drawing/2014/main" id="{1778D532-377C-4B4D-A6B5-DDBC77BE0423}"/>
              </a:ext>
            </a:extLst>
          </p:cNvPr>
          <p:cNvSpPr>
            <a:spLocks noGrp="1"/>
          </p:cNvSpPr>
          <p:nvPr>
            <p:ph type="body" sz="quarter" idx="10"/>
          </p:nvPr>
        </p:nvSpPr>
        <p:spPr>
          <a:xfrm>
            <a:off x="568561" y="2138364"/>
            <a:ext cx="4971002" cy="433387"/>
          </a:xfrm>
          <a:prstGeom prst="rect">
            <a:avLst/>
          </a:prstGeom>
        </p:spPr>
        <p:txBody>
          <a:bodyPr/>
          <a:lstStyle>
            <a:lvl1pPr marL="0" indent="0">
              <a:buNone/>
              <a:defRPr sz="2700" b="1" i="0">
                <a:solidFill>
                  <a:schemeClr val="bg1"/>
                </a:solidFill>
                <a:latin typeface="Arial" panose="020B0604020202020204" pitchFamily="34" charset="0"/>
                <a:cs typeface="Arial" panose="020B0604020202020204" pitchFamily="34" charset="0"/>
              </a:defRPr>
            </a:lvl1pPr>
          </a:lstStyle>
          <a:p>
            <a:pPr lvl="0"/>
            <a:r>
              <a:rPr lang="en-GB"/>
              <a:t>Click to edit Master text styles</a:t>
            </a:r>
          </a:p>
        </p:txBody>
      </p:sp>
      <p:sp>
        <p:nvSpPr>
          <p:cNvPr id="17" name="Text Placeholder 2">
            <a:extLst>
              <a:ext uri="{FF2B5EF4-FFF2-40B4-BE49-F238E27FC236}">
                <a16:creationId xmlns:a16="http://schemas.microsoft.com/office/drawing/2014/main" id="{7CDB8D8A-C6BD-7842-AAE4-E0191B70CAB3}"/>
              </a:ext>
            </a:extLst>
          </p:cNvPr>
          <p:cNvSpPr>
            <a:spLocks noGrp="1"/>
          </p:cNvSpPr>
          <p:nvPr>
            <p:ph type="body" sz="quarter" idx="11"/>
          </p:nvPr>
        </p:nvSpPr>
        <p:spPr>
          <a:xfrm>
            <a:off x="568561" y="2663067"/>
            <a:ext cx="4971001" cy="324683"/>
          </a:xfrm>
          <a:prstGeom prst="rect">
            <a:avLst/>
          </a:prstGeom>
        </p:spPr>
        <p:txBody>
          <a:bodyPr/>
          <a:lstStyle>
            <a:lvl1pPr marL="0" indent="0">
              <a:buNone/>
              <a:defRPr sz="1350" b="0" i="0">
                <a:solidFill>
                  <a:srgbClr val="0DFFB9"/>
                </a:solidFill>
                <a:latin typeface="Arial" panose="020B0604020202020204" pitchFamily="34" charset="0"/>
                <a:cs typeface="Arial" panose="020B0604020202020204" pitchFamily="34" charset="0"/>
              </a:defRPr>
            </a:lvl1pPr>
          </a:lstStyle>
          <a:p>
            <a:pPr lvl="0"/>
            <a:r>
              <a:rPr lang="en-GB"/>
              <a:t>Click to edit Master text styles</a:t>
            </a:r>
          </a:p>
        </p:txBody>
      </p:sp>
      <p:pic>
        <p:nvPicPr>
          <p:cNvPr id="19" name="Picture 18">
            <a:extLst>
              <a:ext uri="{FF2B5EF4-FFF2-40B4-BE49-F238E27FC236}">
                <a16:creationId xmlns:a16="http://schemas.microsoft.com/office/drawing/2014/main" id="{549A56B2-6737-9D4C-B247-0951CBCB2D99}"/>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215666" y="263409"/>
            <a:ext cx="1744227" cy="302235"/>
          </a:xfrm>
          <a:prstGeom prst="rect">
            <a:avLst/>
          </a:prstGeom>
        </p:spPr>
      </p:pic>
      <p:sp>
        <p:nvSpPr>
          <p:cNvPr id="2" name="Text Placeholder 3">
            <a:extLst>
              <a:ext uri="{FF2B5EF4-FFF2-40B4-BE49-F238E27FC236}">
                <a16:creationId xmlns:a16="http://schemas.microsoft.com/office/drawing/2014/main" id="{5D3C05CF-5730-79D1-4868-AFC815F7889F}"/>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3" name="Picture 2">
            <a:extLst>
              <a:ext uri="{FF2B5EF4-FFF2-40B4-BE49-F238E27FC236}">
                <a16:creationId xmlns:a16="http://schemas.microsoft.com/office/drawing/2014/main" id="{FE6AFAF1-79F8-020D-5327-FE5558B4A4C9}"/>
              </a:ext>
            </a:extLst>
          </p:cNvPr>
          <p:cNvPicPr>
            <a:picLocks noChangeAspect="1"/>
          </p:cNvPicPr>
          <p:nvPr userDrawn="1"/>
        </p:nvPicPr>
        <p:blipFill>
          <a:blip r:embed="rId7"/>
          <a:stretch>
            <a:fillRect/>
          </a:stretch>
        </p:blipFill>
        <p:spPr>
          <a:xfrm>
            <a:off x="8257087" y="171339"/>
            <a:ext cx="437048" cy="243187"/>
          </a:xfrm>
          <a:prstGeom prst="rect">
            <a:avLst/>
          </a:prstGeom>
        </p:spPr>
      </p:pic>
    </p:spTree>
    <p:extLst>
      <p:ext uri="{BB962C8B-B14F-4D97-AF65-F5344CB8AC3E}">
        <p14:creationId xmlns:p14="http://schemas.microsoft.com/office/powerpoint/2010/main" val="14170196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nd title_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75E6937-DC7B-4C49-8700-6003612A458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2160" y="0"/>
            <a:ext cx="9119680" cy="5143500"/>
          </a:xfrm>
          <a:prstGeom prst="rect">
            <a:avLst/>
          </a:prstGeom>
        </p:spPr>
      </p:pic>
      <p:pic>
        <p:nvPicPr>
          <p:cNvPr id="11" name="Picture 10">
            <a:extLst>
              <a:ext uri="{FF2B5EF4-FFF2-40B4-BE49-F238E27FC236}">
                <a16:creationId xmlns:a16="http://schemas.microsoft.com/office/drawing/2014/main" id="{E4D477EC-988C-C746-9EB4-787364BB581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9144000" cy="5157022"/>
          </a:xfrm>
          <a:prstGeom prst="rect">
            <a:avLst/>
          </a:prstGeom>
        </p:spPr>
      </p:pic>
      <p:sp>
        <p:nvSpPr>
          <p:cNvPr id="26" name="TextBox 25">
            <a:extLst>
              <a:ext uri="{FF2B5EF4-FFF2-40B4-BE49-F238E27FC236}">
                <a16:creationId xmlns:a16="http://schemas.microsoft.com/office/drawing/2014/main" id="{B612810F-9116-8146-A17C-CB88995719DE}"/>
              </a:ext>
            </a:extLst>
          </p:cNvPr>
          <p:cNvSpPr txBox="1"/>
          <p:nvPr userDrawn="1"/>
        </p:nvSpPr>
        <p:spPr>
          <a:xfrm>
            <a:off x="2074193" y="1158270"/>
            <a:ext cx="5296994" cy="2308324"/>
          </a:xfrm>
          <a:prstGeom prst="rect">
            <a:avLst/>
          </a:prstGeom>
          <a:noFill/>
        </p:spPr>
        <p:txBody>
          <a:bodyPr wrap="square">
            <a:spAutoFit/>
          </a:bodyPr>
          <a:lstStyle/>
          <a:p>
            <a:pPr algn="l"/>
            <a:r>
              <a:rPr lang="en-PT" sz="4800" b="1">
                <a:solidFill>
                  <a:srgbClr val="29FAC8"/>
                </a:solidFill>
                <a:latin typeface="Arial" panose="020B0604020202020204" pitchFamily="34" charset="0"/>
                <a:cs typeface="Arial" panose="020B0604020202020204" pitchFamily="34" charset="0"/>
              </a:rPr>
              <a:t>It will not be easy, but it will be great.</a:t>
            </a:r>
            <a:endParaRPr lang="en-PT" sz="4800" b="1">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9D30903-71A9-2440-BF74-CFC4014FC9B8}"/>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24406" y="1375964"/>
            <a:ext cx="1032505" cy="722754"/>
          </a:xfrm>
          <a:prstGeom prst="rect">
            <a:avLst/>
          </a:prstGeom>
        </p:spPr>
      </p:pic>
      <p:pic>
        <p:nvPicPr>
          <p:cNvPr id="3" name="Graphic 2">
            <a:extLst>
              <a:ext uri="{FF2B5EF4-FFF2-40B4-BE49-F238E27FC236}">
                <a16:creationId xmlns:a16="http://schemas.microsoft.com/office/drawing/2014/main" id="{11DF1E5E-BC26-FD9D-BA80-6361C09699CA}"/>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15666" y="274842"/>
            <a:ext cx="1618293" cy="279368"/>
          </a:xfrm>
          <a:prstGeom prst="rect">
            <a:avLst/>
          </a:prstGeom>
        </p:spPr>
      </p:pic>
      <p:sp>
        <p:nvSpPr>
          <p:cNvPr id="4" name="Text Placeholder 3">
            <a:extLst>
              <a:ext uri="{FF2B5EF4-FFF2-40B4-BE49-F238E27FC236}">
                <a16:creationId xmlns:a16="http://schemas.microsoft.com/office/drawing/2014/main" id="{2A905067-D3E6-45D2-9B38-3C1AF183020C}"/>
              </a:ext>
            </a:extLst>
          </p:cNvPr>
          <p:cNvSpPr txBox="1">
            <a:spLocks/>
          </p:cNvSpPr>
          <p:nvPr userDrawn="1"/>
        </p:nvSpPr>
        <p:spPr>
          <a:xfrm>
            <a:off x="5651043" y="4847795"/>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chemeClr val="bg1"/>
                </a:solidFill>
                <a:latin typeface="Arial" panose="020B0604020202020204" pitchFamily="34" charset="0"/>
                <a:cs typeface="Arial" panose="020B0604020202020204" pitchFamily="34" charset="0"/>
              </a:rPr>
              <a:t>© 2025 Copyright </a:t>
            </a:r>
            <a:r>
              <a:rPr lang="pt-PT" sz="600" err="1">
                <a:solidFill>
                  <a:schemeClr val="bg1"/>
                </a:solidFill>
                <a:latin typeface="Arial" panose="020B0604020202020204" pitchFamily="34" charset="0"/>
                <a:cs typeface="Arial" panose="020B0604020202020204" pitchFamily="34" charset="0"/>
              </a:rPr>
              <a:t>Critical</a:t>
            </a:r>
            <a:r>
              <a:rPr lang="pt-PT" sz="600">
                <a:solidFill>
                  <a:schemeClr val="bg1"/>
                </a:solidFill>
                <a:latin typeface="Arial" panose="020B0604020202020204" pitchFamily="34" charset="0"/>
                <a:cs typeface="Arial" panose="020B0604020202020204" pitchFamily="34" charset="0"/>
              </a:rPr>
              <a:t> </a:t>
            </a:r>
            <a:r>
              <a:rPr lang="pt-PT" sz="600" err="1">
                <a:solidFill>
                  <a:schemeClr val="bg1"/>
                </a:solidFill>
                <a:latin typeface="Arial" panose="020B0604020202020204" pitchFamily="34" charset="0"/>
                <a:cs typeface="Arial" panose="020B0604020202020204" pitchFamily="34" charset="0"/>
              </a:rPr>
              <a:t>TechWorks</a:t>
            </a:r>
            <a:r>
              <a:rPr lang="pt-PT" sz="600">
                <a:solidFill>
                  <a:schemeClr val="bg1"/>
                </a:solidFill>
                <a:latin typeface="Arial" panose="020B0604020202020204" pitchFamily="34" charset="0"/>
                <a:cs typeface="Arial" panose="020B0604020202020204" pitchFamily="34" charset="0"/>
              </a:rPr>
              <a:t>. </a:t>
            </a:r>
            <a:r>
              <a:rPr lang="pt-PT" sz="600" err="1">
                <a:solidFill>
                  <a:schemeClr val="bg1"/>
                </a:solidFill>
                <a:latin typeface="Arial" panose="020B0604020202020204" pitchFamily="34" charset="0"/>
                <a:cs typeface="Arial" panose="020B0604020202020204" pitchFamily="34" charset="0"/>
              </a:rPr>
              <a:t>All</a:t>
            </a:r>
            <a:r>
              <a:rPr lang="pt-PT" sz="600">
                <a:solidFill>
                  <a:schemeClr val="bg1"/>
                </a:solidFill>
                <a:latin typeface="Arial" panose="020B0604020202020204" pitchFamily="34" charset="0"/>
                <a:cs typeface="Arial" panose="020B0604020202020204" pitchFamily="34" charset="0"/>
              </a:rPr>
              <a:t> </a:t>
            </a:r>
            <a:r>
              <a:rPr lang="pt-PT" sz="600" err="1">
                <a:solidFill>
                  <a:schemeClr val="bg1"/>
                </a:solidFill>
                <a:latin typeface="Arial" panose="020B0604020202020204" pitchFamily="34" charset="0"/>
                <a:cs typeface="Arial" panose="020B0604020202020204" pitchFamily="34" charset="0"/>
              </a:rPr>
              <a:t>rights</a:t>
            </a:r>
            <a:r>
              <a:rPr lang="pt-PT" sz="600">
                <a:solidFill>
                  <a:schemeClr val="bg1"/>
                </a:solidFill>
                <a:latin typeface="Arial" panose="020B0604020202020204" pitchFamily="34" charset="0"/>
                <a:cs typeface="Arial" panose="020B0604020202020204" pitchFamily="34" charset="0"/>
              </a:rPr>
              <a:t> </a:t>
            </a:r>
            <a:r>
              <a:rPr lang="pt-PT" sz="600" err="1">
                <a:solidFill>
                  <a:schemeClr val="bg1"/>
                </a:solidFill>
                <a:latin typeface="Arial" panose="020B0604020202020204" pitchFamily="34" charset="0"/>
                <a:cs typeface="Arial" panose="020B0604020202020204" pitchFamily="34" charset="0"/>
              </a:rPr>
              <a:t>reserved</a:t>
            </a:r>
            <a:r>
              <a:rPr lang="pt-PT" sz="600">
                <a:solidFill>
                  <a:schemeClr val="bg1"/>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chemeClr val="bg1"/>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sp>
        <p:nvSpPr>
          <p:cNvPr id="2" name="TextBox 1">
            <a:extLst>
              <a:ext uri="{FF2B5EF4-FFF2-40B4-BE49-F238E27FC236}">
                <a16:creationId xmlns:a16="http://schemas.microsoft.com/office/drawing/2014/main" id="{BB31DE95-F326-94EF-1F97-A9155C1043DE}"/>
              </a:ext>
            </a:extLst>
          </p:cNvPr>
          <p:cNvSpPr txBox="1"/>
          <p:nvPr userDrawn="1"/>
        </p:nvSpPr>
        <p:spPr>
          <a:xfrm>
            <a:off x="6725997" y="225198"/>
            <a:ext cx="1531089" cy="215444"/>
          </a:xfrm>
          <a:prstGeom prst="rect">
            <a:avLst/>
          </a:prstGeom>
          <a:noFill/>
        </p:spPr>
        <p:txBody>
          <a:bodyPr wrap="square" rtlCol="0">
            <a:spAutoFit/>
          </a:bodyPr>
          <a:lstStyle/>
          <a:p>
            <a:pPr algn="r"/>
            <a:r>
              <a:rPr lang="en-GB" sz="800">
                <a:solidFill>
                  <a:schemeClr val="tx1">
                    <a:lumMod val="85000"/>
                  </a:schemeClr>
                </a:solidFill>
                <a:latin typeface="Arial" panose="020B0604020202020204" pitchFamily="34" charset="0"/>
                <a:cs typeface="Arial" panose="020B0604020202020204" pitchFamily="34" charset="0"/>
              </a:rPr>
              <a:t>Classification Level: Public</a:t>
            </a:r>
          </a:p>
        </p:txBody>
      </p:sp>
      <p:pic>
        <p:nvPicPr>
          <p:cNvPr id="5" name="Picture 4">
            <a:extLst>
              <a:ext uri="{FF2B5EF4-FFF2-40B4-BE49-F238E27FC236}">
                <a16:creationId xmlns:a16="http://schemas.microsoft.com/office/drawing/2014/main" id="{BD143331-CF08-E326-F12B-7779111858AE}"/>
              </a:ext>
            </a:extLst>
          </p:cNvPr>
          <p:cNvPicPr>
            <a:picLocks noChangeAspect="1"/>
          </p:cNvPicPr>
          <p:nvPr userDrawn="1"/>
        </p:nvPicPr>
        <p:blipFill>
          <a:blip r:embed="rId7"/>
          <a:stretch>
            <a:fillRect/>
          </a:stretch>
        </p:blipFill>
        <p:spPr>
          <a:xfrm>
            <a:off x="8257087" y="171339"/>
            <a:ext cx="437048" cy="243187"/>
          </a:xfrm>
          <a:prstGeom prst="rect">
            <a:avLst/>
          </a:prstGeom>
        </p:spPr>
      </p:pic>
    </p:spTree>
    <p:extLst>
      <p:ext uri="{BB962C8B-B14F-4D97-AF65-F5344CB8AC3E}">
        <p14:creationId xmlns:p14="http://schemas.microsoft.com/office/powerpoint/2010/main" val="3149743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00003A">
            <a:alpha val="80000"/>
          </a:srgb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5DF0B99-B176-6D94-006A-6282F6CA6F5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6761"/>
            <a:ext cx="9144000" cy="5143500"/>
          </a:xfrm>
          <a:prstGeom prst="rect">
            <a:avLst/>
          </a:prstGeom>
        </p:spPr>
      </p:pic>
      <p:pic>
        <p:nvPicPr>
          <p:cNvPr id="12" name="Picture 11">
            <a:extLst>
              <a:ext uri="{FF2B5EF4-FFF2-40B4-BE49-F238E27FC236}">
                <a16:creationId xmlns:a16="http://schemas.microsoft.com/office/drawing/2014/main" id="{AED93644-4638-9BFF-5D7B-FD486E583BF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6761"/>
            <a:ext cx="9210609" cy="5157022"/>
          </a:xfrm>
          <a:prstGeom prst="rect">
            <a:avLst/>
          </a:prstGeom>
        </p:spPr>
      </p:pic>
      <p:sp>
        <p:nvSpPr>
          <p:cNvPr id="3" name="TextBox 2">
            <a:extLst>
              <a:ext uri="{FF2B5EF4-FFF2-40B4-BE49-F238E27FC236}">
                <a16:creationId xmlns:a16="http://schemas.microsoft.com/office/drawing/2014/main" id="{D37D7574-5C2C-4A50-07AF-DEDB329C4981}"/>
              </a:ext>
            </a:extLst>
          </p:cNvPr>
          <p:cNvSpPr txBox="1"/>
          <p:nvPr userDrawn="1"/>
        </p:nvSpPr>
        <p:spPr>
          <a:xfrm>
            <a:off x="1809153" y="1596983"/>
            <a:ext cx="3926460" cy="923330"/>
          </a:xfrm>
          <a:prstGeom prst="rect">
            <a:avLst/>
          </a:prstGeom>
          <a:noFill/>
        </p:spPr>
        <p:txBody>
          <a:bodyPr wrap="square" rtlCol="0">
            <a:spAutoFit/>
          </a:bodyPr>
          <a:lstStyle/>
          <a:p>
            <a:r>
              <a:rPr lang="en-GB" sz="5400" b="1" i="0">
                <a:solidFill>
                  <a:srgbClr val="0DFFB9"/>
                </a:solidFill>
                <a:latin typeface="Arial" panose="020B0604020202020204" pitchFamily="34" charset="0"/>
                <a:cs typeface="Arial" panose="020B0604020202020204" pitchFamily="34" charset="0"/>
              </a:rPr>
              <a:t>Thank You!</a:t>
            </a:r>
          </a:p>
        </p:txBody>
      </p:sp>
      <p:pic>
        <p:nvPicPr>
          <p:cNvPr id="10" name="Picture 9">
            <a:extLst>
              <a:ext uri="{FF2B5EF4-FFF2-40B4-BE49-F238E27FC236}">
                <a16:creationId xmlns:a16="http://schemas.microsoft.com/office/drawing/2014/main" id="{2127AED0-74E4-0D4C-96C0-2542C9A295F6}"/>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725914" y="1785781"/>
            <a:ext cx="901700" cy="631190"/>
          </a:xfrm>
          <a:prstGeom prst="rect">
            <a:avLst/>
          </a:prstGeom>
        </p:spPr>
      </p:pic>
      <p:pic>
        <p:nvPicPr>
          <p:cNvPr id="2" name="Graphic 1">
            <a:extLst>
              <a:ext uri="{FF2B5EF4-FFF2-40B4-BE49-F238E27FC236}">
                <a16:creationId xmlns:a16="http://schemas.microsoft.com/office/drawing/2014/main" id="{0CD0B897-304E-A316-3F08-975B717EE17D}"/>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29698" y="4599954"/>
            <a:ext cx="1618293" cy="279368"/>
          </a:xfrm>
          <a:prstGeom prst="rect">
            <a:avLst/>
          </a:prstGeom>
        </p:spPr>
      </p:pic>
      <p:pic>
        <p:nvPicPr>
          <p:cNvPr id="5" name="Picture 4">
            <a:extLst>
              <a:ext uri="{FF2B5EF4-FFF2-40B4-BE49-F238E27FC236}">
                <a16:creationId xmlns:a16="http://schemas.microsoft.com/office/drawing/2014/main" id="{E54D22DD-7F41-91EB-C8E3-036242555ADB}"/>
              </a:ext>
            </a:extLst>
          </p:cNvPr>
          <p:cNvPicPr>
            <a:picLocks noChangeAspect="1"/>
          </p:cNvPicPr>
          <p:nvPr userDrawn="1"/>
        </p:nvPicPr>
        <p:blipFill>
          <a:blip r:embed="rId7"/>
          <a:stretch>
            <a:fillRect/>
          </a:stretch>
        </p:blipFill>
        <p:spPr>
          <a:xfrm>
            <a:off x="8257087" y="171339"/>
            <a:ext cx="437048" cy="243187"/>
          </a:xfrm>
          <a:prstGeom prst="rect">
            <a:avLst/>
          </a:prstGeom>
        </p:spPr>
      </p:pic>
    </p:spTree>
    <p:extLst>
      <p:ext uri="{BB962C8B-B14F-4D97-AF65-F5344CB8AC3E}">
        <p14:creationId xmlns:p14="http://schemas.microsoft.com/office/powerpoint/2010/main" val="4935977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00003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826618-D9BB-0D6D-1FA7-67FDA2DF3727}"/>
              </a:ext>
            </a:extLst>
          </p:cNvPr>
          <p:cNvGrpSpPr/>
          <p:nvPr userDrawn="1"/>
        </p:nvGrpSpPr>
        <p:grpSpPr>
          <a:xfrm>
            <a:off x="0" y="0"/>
            <a:ext cx="9144000" cy="5143500"/>
            <a:chOff x="15257" y="1188653"/>
            <a:chExt cx="12192000" cy="6858000"/>
          </a:xfrm>
        </p:grpSpPr>
        <p:pic>
          <p:nvPicPr>
            <p:cNvPr id="4" name="Picture 3">
              <a:extLst>
                <a:ext uri="{FF2B5EF4-FFF2-40B4-BE49-F238E27FC236}">
                  <a16:creationId xmlns:a16="http://schemas.microsoft.com/office/drawing/2014/main" id="{1ED55055-66EB-8C72-0E89-EFFBDF104DB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920257" y="1188653"/>
              <a:ext cx="10287000" cy="6858000"/>
            </a:xfrm>
            <a:prstGeom prst="rect">
              <a:avLst/>
            </a:prstGeom>
          </p:spPr>
        </p:pic>
        <p:sp>
          <p:nvSpPr>
            <p:cNvPr id="5" name="Rectangle 4">
              <a:extLst>
                <a:ext uri="{FF2B5EF4-FFF2-40B4-BE49-F238E27FC236}">
                  <a16:creationId xmlns:a16="http://schemas.microsoft.com/office/drawing/2014/main" id="{37F693B1-A781-7927-835F-913B5428F92A}"/>
                </a:ext>
              </a:extLst>
            </p:cNvPr>
            <p:cNvSpPr/>
            <p:nvPr userDrawn="1"/>
          </p:nvSpPr>
          <p:spPr>
            <a:xfrm>
              <a:off x="15257" y="1188653"/>
              <a:ext cx="12192000" cy="6858000"/>
            </a:xfrm>
            <a:prstGeom prst="rect">
              <a:avLst/>
            </a:prstGeom>
            <a:gradFill flip="none" rotWithShape="1">
              <a:gsLst>
                <a:gs pos="0">
                  <a:srgbClr val="29FAC8">
                    <a:alpha val="0"/>
                  </a:srgbClr>
                </a:gs>
                <a:gs pos="60000">
                  <a:srgbClr val="00003A"/>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a:p>
          </p:txBody>
        </p:sp>
        <p:sp>
          <p:nvSpPr>
            <p:cNvPr id="6" name="Rectangle 5">
              <a:extLst>
                <a:ext uri="{FF2B5EF4-FFF2-40B4-BE49-F238E27FC236}">
                  <a16:creationId xmlns:a16="http://schemas.microsoft.com/office/drawing/2014/main" id="{C5AB6039-82B1-F7BF-F438-C29517D16010}"/>
                </a:ext>
              </a:extLst>
            </p:cNvPr>
            <p:cNvSpPr/>
            <p:nvPr userDrawn="1"/>
          </p:nvSpPr>
          <p:spPr>
            <a:xfrm>
              <a:off x="15257" y="1188653"/>
              <a:ext cx="12192000" cy="6858000"/>
            </a:xfrm>
            <a:prstGeom prst="rect">
              <a:avLst/>
            </a:prstGeom>
            <a:gradFill flip="none" rotWithShape="1">
              <a:gsLst>
                <a:gs pos="50000">
                  <a:srgbClr val="29FAC8">
                    <a:alpha val="0"/>
                  </a:srgbClr>
                </a:gs>
                <a:gs pos="90000">
                  <a:srgbClr val="00003A"/>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sz="506"/>
            </a:p>
          </p:txBody>
        </p:sp>
      </p:grpSp>
      <p:pic>
        <p:nvPicPr>
          <p:cNvPr id="7" name="Graphic 6">
            <a:extLst>
              <a:ext uri="{FF2B5EF4-FFF2-40B4-BE49-F238E27FC236}">
                <a16:creationId xmlns:a16="http://schemas.microsoft.com/office/drawing/2014/main" id="{40254FEE-CD69-4F19-232C-F4227379500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63076" y="2259473"/>
            <a:ext cx="3617849" cy="624554"/>
          </a:xfrm>
          <a:prstGeom prst="rect">
            <a:avLst/>
          </a:prstGeom>
        </p:spPr>
      </p:pic>
      <p:pic>
        <p:nvPicPr>
          <p:cNvPr id="9" name="Picture 8">
            <a:extLst>
              <a:ext uri="{FF2B5EF4-FFF2-40B4-BE49-F238E27FC236}">
                <a16:creationId xmlns:a16="http://schemas.microsoft.com/office/drawing/2014/main" id="{B6FEE25F-790C-1EB7-3D58-9182C076C99E}"/>
              </a:ext>
            </a:extLst>
          </p:cNvPr>
          <p:cNvPicPr>
            <a:picLocks noChangeAspect="1"/>
          </p:cNvPicPr>
          <p:nvPr userDrawn="1"/>
        </p:nvPicPr>
        <p:blipFill>
          <a:blip r:embed="rId5"/>
          <a:stretch>
            <a:fillRect/>
          </a:stretch>
        </p:blipFill>
        <p:spPr>
          <a:xfrm>
            <a:off x="8257087" y="171339"/>
            <a:ext cx="437048" cy="243187"/>
          </a:xfrm>
          <a:prstGeom prst="rect">
            <a:avLst/>
          </a:prstGeom>
        </p:spPr>
      </p:pic>
    </p:spTree>
    <p:extLst>
      <p:ext uri="{BB962C8B-B14F-4D97-AF65-F5344CB8AC3E}">
        <p14:creationId xmlns:p14="http://schemas.microsoft.com/office/powerpoint/2010/main" val="1475556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lide_09">
    <p:bg>
      <p:bgPr>
        <a:solidFill>
          <a:srgbClr val="00003A"/>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D8AA2C-1328-454D-8643-49A9A695A3C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6761"/>
            <a:ext cx="9144000" cy="5143500"/>
          </a:xfrm>
          <a:prstGeom prst="rect">
            <a:avLst/>
          </a:prstGeom>
        </p:spPr>
      </p:pic>
      <p:pic>
        <p:nvPicPr>
          <p:cNvPr id="17" name="Picture 16">
            <a:extLst>
              <a:ext uri="{FF2B5EF4-FFF2-40B4-BE49-F238E27FC236}">
                <a16:creationId xmlns:a16="http://schemas.microsoft.com/office/drawing/2014/main" id="{4DD2706F-06E1-754A-8832-3DD20AAC0530}"/>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3305" y="0"/>
            <a:ext cx="9210609" cy="5157022"/>
          </a:xfrm>
          <a:prstGeom prst="rect">
            <a:avLst/>
          </a:prstGeom>
        </p:spPr>
      </p:pic>
      <p:pic>
        <p:nvPicPr>
          <p:cNvPr id="18" name="Picture 17">
            <a:extLst>
              <a:ext uri="{FF2B5EF4-FFF2-40B4-BE49-F238E27FC236}">
                <a16:creationId xmlns:a16="http://schemas.microsoft.com/office/drawing/2014/main" id="{384BD48E-ACFF-4342-B91A-8AE90EDF7663}"/>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130556" y="-12706"/>
            <a:ext cx="4797778" cy="5179160"/>
          </a:xfrm>
          <a:prstGeom prst="rect">
            <a:avLst/>
          </a:prstGeom>
        </p:spPr>
      </p:pic>
      <p:pic>
        <p:nvPicPr>
          <p:cNvPr id="20" name="Picture 19">
            <a:extLst>
              <a:ext uri="{FF2B5EF4-FFF2-40B4-BE49-F238E27FC236}">
                <a16:creationId xmlns:a16="http://schemas.microsoft.com/office/drawing/2014/main" id="{C53040AA-FB3B-0F41-8426-9AE321710D0E}"/>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4463521" y="576868"/>
            <a:ext cx="1640602" cy="1148422"/>
          </a:xfrm>
          <a:prstGeom prst="rect">
            <a:avLst/>
          </a:prstGeom>
        </p:spPr>
      </p:pic>
      <p:sp>
        <p:nvSpPr>
          <p:cNvPr id="12" name="Text Placeholder 2">
            <a:extLst>
              <a:ext uri="{FF2B5EF4-FFF2-40B4-BE49-F238E27FC236}">
                <a16:creationId xmlns:a16="http://schemas.microsoft.com/office/drawing/2014/main" id="{1F731297-2328-6745-9A54-A58F710D3EFD}"/>
              </a:ext>
            </a:extLst>
          </p:cNvPr>
          <p:cNvSpPr>
            <a:spLocks noGrp="1"/>
          </p:cNvSpPr>
          <p:nvPr>
            <p:ph type="body" sz="quarter" idx="10"/>
          </p:nvPr>
        </p:nvSpPr>
        <p:spPr>
          <a:xfrm>
            <a:off x="568561" y="2138364"/>
            <a:ext cx="4971002" cy="433387"/>
          </a:xfrm>
          <a:prstGeom prst="rect">
            <a:avLst/>
          </a:prstGeom>
        </p:spPr>
        <p:txBody>
          <a:bodyPr/>
          <a:lstStyle>
            <a:lvl1pPr marL="0" indent="0">
              <a:buNone/>
              <a:defRPr sz="2700" b="1" i="0">
                <a:solidFill>
                  <a:schemeClr val="bg1"/>
                </a:solidFill>
                <a:latin typeface="Arial" panose="020B0604020202020204" pitchFamily="34" charset="0"/>
                <a:cs typeface="Arial" panose="020B0604020202020204" pitchFamily="34" charset="0"/>
              </a:defRPr>
            </a:lvl1pPr>
          </a:lstStyle>
          <a:p>
            <a:pPr lvl="0"/>
            <a:r>
              <a:rPr lang="en-GB"/>
              <a:t>Click to edit Master text styles</a:t>
            </a:r>
          </a:p>
        </p:txBody>
      </p:sp>
      <p:sp>
        <p:nvSpPr>
          <p:cNvPr id="13" name="Text Placeholder 2">
            <a:extLst>
              <a:ext uri="{FF2B5EF4-FFF2-40B4-BE49-F238E27FC236}">
                <a16:creationId xmlns:a16="http://schemas.microsoft.com/office/drawing/2014/main" id="{D0208CC5-384C-F548-9159-D4B54F7FB7A5}"/>
              </a:ext>
            </a:extLst>
          </p:cNvPr>
          <p:cNvSpPr>
            <a:spLocks noGrp="1"/>
          </p:cNvSpPr>
          <p:nvPr>
            <p:ph type="body" sz="quarter" idx="11"/>
          </p:nvPr>
        </p:nvSpPr>
        <p:spPr>
          <a:xfrm>
            <a:off x="568561" y="2663067"/>
            <a:ext cx="4971001" cy="324683"/>
          </a:xfrm>
          <a:prstGeom prst="rect">
            <a:avLst/>
          </a:prstGeom>
        </p:spPr>
        <p:txBody>
          <a:bodyPr/>
          <a:lstStyle>
            <a:lvl1pPr marL="0" indent="0">
              <a:buNone/>
              <a:defRPr sz="1350" b="0" i="0">
                <a:solidFill>
                  <a:srgbClr val="0DFFB9"/>
                </a:solidFill>
                <a:latin typeface="Arial" panose="020B0604020202020204" pitchFamily="34" charset="0"/>
                <a:cs typeface="Arial" panose="020B0604020202020204" pitchFamily="34" charset="0"/>
              </a:defRPr>
            </a:lvl1pPr>
          </a:lstStyle>
          <a:p>
            <a:pPr lvl="0"/>
            <a:r>
              <a:rPr lang="en-GB"/>
              <a:t>Click to edit Master text styles</a:t>
            </a:r>
          </a:p>
        </p:txBody>
      </p:sp>
      <p:pic>
        <p:nvPicPr>
          <p:cNvPr id="2" name="Graphic 1">
            <a:extLst>
              <a:ext uri="{FF2B5EF4-FFF2-40B4-BE49-F238E27FC236}">
                <a16:creationId xmlns:a16="http://schemas.microsoft.com/office/drawing/2014/main" id="{03108D68-3FB4-0DBA-594F-F7CCBA4F27D0}"/>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15666" y="274842"/>
            <a:ext cx="1618293" cy="279368"/>
          </a:xfrm>
          <a:prstGeom prst="rect">
            <a:avLst/>
          </a:prstGeom>
        </p:spPr>
      </p:pic>
      <p:sp>
        <p:nvSpPr>
          <p:cNvPr id="3" name="Text Placeholder 3">
            <a:extLst>
              <a:ext uri="{FF2B5EF4-FFF2-40B4-BE49-F238E27FC236}">
                <a16:creationId xmlns:a16="http://schemas.microsoft.com/office/drawing/2014/main" id="{9AB1E643-0B2F-7B69-8D9D-6C33F7CD719F}"/>
              </a:ext>
            </a:extLst>
          </p:cNvPr>
          <p:cNvSpPr txBox="1">
            <a:spLocks/>
          </p:cNvSpPr>
          <p:nvPr userDrawn="1"/>
        </p:nvSpPr>
        <p:spPr>
          <a:xfrm>
            <a:off x="5651043" y="469993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rgbClr val="C9FF83"/>
                </a:solidFill>
                <a:latin typeface="Arial" panose="020B0604020202020204" pitchFamily="34" charset="0"/>
                <a:cs typeface="Arial" panose="020B0604020202020204" pitchFamily="34" charset="0"/>
              </a:rPr>
              <a:t>© 2025 Copyright </a:t>
            </a:r>
            <a:r>
              <a:rPr lang="pt-PT" sz="600" err="1">
                <a:solidFill>
                  <a:srgbClr val="C9FF83"/>
                </a:solidFill>
                <a:latin typeface="Arial" panose="020B0604020202020204" pitchFamily="34" charset="0"/>
                <a:cs typeface="Arial" panose="020B0604020202020204" pitchFamily="34" charset="0"/>
              </a:rPr>
              <a:t>Critical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TechWorks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All</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rights</a:t>
            </a:r>
            <a:r>
              <a:rPr lang="pt-PT" sz="600">
                <a:solidFill>
                  <a:srgbClr val="C9FF83"/>
                </a:solidFill>
                <a:latin typeface="Arial" panose="020B0604020202020204" pitchFamily="34" charset="0"/>
                <a:cs typeface="Arial" panose="020B0604020202020204" pitchFamily="34" charset="0"/>
              </a:rPr>
              <a:t> </a:t>
            </a:r>
            <a:r>
              <a:rPr lang="pt-PT" sz="600" err="1">
                <a:solidFill>
                  <a:srgbClr val="C9FF83"/>
                </a:solidFill>
                <a:latin typeface="Arial" panose="020B0604020202020204" pitchFamily="34" charset="0"/>
                <a:cs typeface="Arial" panose="020B0604020202020204" pitchFamily="34" charset="0"/>
              </a:rPr>
              <a:t>reserved</a:t>
            </a:r>
            <a:r>
              <a:rPr lang="pt-PT" sz="600">
                <a:solidFill>
                  <a:srgbClr val="C9FF83"/>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rgbClr val="C9FF83"/>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4" name="Picture 3">
            <a:extLst>
              <a:ext uri="{FF2B5EF4-FFF2-40B4-BE49-F238E27FC236}">
                <a16:creationId xmlns:a16="http://schemas.microsoft.com/office/drawing/2014/main" id="{597006D2-F0EB-E3BA-58DD-29E15A6814C3}"/>
              </a:ext>
            </a:extLst>
          </p:cNvPr>
          <p:cNvPicPr>
            <a:picLocks noChangeAspect="1"/>
          </p:cNvPicPr>
          <p:nvPr userDrawn="1"/>
        </p:nvPicPr>
        <p:blipFill>
          <a:blip r:embed="rId8"/>
          <a:stretch>
            <a:fillRect/>
          </a:stretch>
        </p:blipFill>
        <p:spPr>
          <a:xfrm>
            <a:off x="8257087" y="171339"/>
            <a:ext cx="437048" cy="243187"/>
          </a:xfrm>
          <a:prstGeom prst="rect">
            <a:avLst/>
          </a:prstGeom>
        </p:spPr>
      </p:pic>
    </p:spTree>
    <p:extLst>
      <p:ext uri="{BB962C8B-B14F-4D97-AF65-F5344CB8AC3E}">
        <p14:creationId xmlns:p14="http://schemas.microsoft.com/office/powerpoint/2010/main" val="4084723181"/>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1.pn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3A"/>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962A1D6-2D0B-5946-2259-095C16674304}"/>
              </a:ext>
            </a:extLst>
          </p:cNvPr>
          <p:cNvSpPr txBox="1">
            <a:spLocks/>
          </p:cNvSpPr>
          <p:nvPr userDrawn="1"/>
        </p:nvSpPr>
        <p:spPr>
          <a:xfrm>
            <a:off x="5651043" y="4882817"/>
            <a:ext cx="3144730" cy="140288"/>
          </a:xfrm>
          <a:prstGeom prst="rect">
            <a:avLst/>
          </a:prstGeom>
          <a:noFill/>
        </p:spPr>
        <p:txBody>
          <a:bodyPr tIns="20250" r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r">
              <a:buNone/>
              <a:defRPr/>
            </a:pPr>
            <a:r>
              <a:rPr lang="pt-PT" sz="600">
                <a:solidFill>
                  <a:schemeClr val="tx1">
                    <a:lumMod val="75000"/>
                  </a:schemeClr>
                </a:solidFill>
                <a:latin typeface="Arial" panose="020B0604020202020204" pitchFamily="34" charset="0"/>
                <a:cs typeface="Arial" panose="020B0604020202020204" pitchFamily="34" charset="0"/>
              </a:rPr>
              <a:t>© 2025 Copyright </a:t>
            </a:r>
            <a:r>
              <a:rPr lang="pt-PT" sz="600" err="1">
                <a:solidFill>
                  <a:schemeClr val="tx1">
                    <a:lumMod val="75000"/>
                  </a:schemeClr>
                </a:solidFill>
                <a:latin typeface="Arial" panose="020B0604020202020204" pitchFamily="34" charset="0"/>
                <a:cs typeface="Arial" panose="020B0604020202020204" pitchFamily="34" charset="0"/>
              </a:rPr>
              <a:t>Critical</a:t>
            </a:r>
            <a:r>
              <a:rPr lang="pt-PT" sz="600">
                <a:solidFill>
                  <a:schemeClr val="tx1">
                    <a:lumMod val="75000"/>
                  </a:schemeClr>
                </a:solidFill>
                <a:latin typeface="Arial" panose="020B0604020202020204" pitchFamily="34" charset="0"/>
                <a:cs typeface="Arial" panose="020B0604020202020204" pitchFamily="34" charset="0"/>
              </a:rPr>
              <a:t> </a:t>
            </a:r>
            <a:r>
              <a:rPr lang="pt-PT" sz="600" err="1">
                <a:solidFill>
                  <a:schemeClr val="tx1">
                    <a:lumMod val="75000"/>
                  </a:schemeClr>
                </a:solidFill>
                <a:latin typeface="Arial" panose="020B0604020202020204" pitchFamily="34" charset="0"/>
                <a:cs typeface="Arial" panose="020B0604020202020204" pitchFamily="34" charset="0"/>
              </a:rPr>
              <a:t>TechWorks</a:t>
            </a:r>
            <a:r>
              <a:rPr lang="pt-PT" sz="600">
                <a:solidFill>
                  <a:schemeClr val="tx1">
                    <a:lumMod val="75000"/>
                  </a:schemeClr>
                </a:solidFill>
                <a:latin typeface="Arial" panose="020B0604020202020204" pitchFamily="34" charset="0"/>
                <a:cs typeface="Arial" panose="020B0604020202020204" pitchFamily="34" charset="0"/>
              </a:rPr>
              <a:t>. </a:t>
            </a:r>
            <a:r>
              <a:rPr lang="pt-PT" sz="600" err="1">
                <a:solidFill>
                  <a:schemeClr val="tx1">
                    <a:lumMod val="75000"/>
                  </a:schemeClr>
                </a:solidFill>
                <a:latin typeface="Arial" panose="020B0604020202020204" pitchFamily="34" charset="0"/>
                <a:cs typeface="Arial" panose="020B0604020202020204" pitchFamily="34" charset="0"/>
              </a:rPr>
              <a:t>All</a:t>
            </a:r>
            <a:r>
              <a:rPr lang="pt-PT" sz="600">
                <a:solidFill>
                  <a:schemeClr val="tx1">
                    <a:lumMod val="75000"/>
                  </a:schemeClr>
                </a:solidFill>
                <a:latin typeface="Arial" panose="020B0604020202020204" pitchFamily="34" charset="0"/>
                <a:cs typeface="Arial" panose="020B0604020202020204" pitchFamily="34" charset="0"/>
              </a:rPr>
              <a:t> </a:t>
            </a:r>
            <a:r>
              <a:rPr lang="pt-PT" sz="600" err="1">
                <a:solidFill>
                  <a:schemeClr val="tx1">
                    <a:lumMod val="75000"/>
                  </a:schemeClr>
                </a:solidFill>
                <a:latin typeface="Arial" panose="020B0604020202020204" pitchFamily="34" charset="0"/>
                <a:cs typeface="Arial" panose="020B0604020202020204" pitchFamily="34" charset="0"/>
              </a:rPr>
              <a:t>rights</a:t>
            </a:r>
            <a:r>
              <a:rPr lang="pt-PT" sz="600">
                <a:solidFill>
                  <a:schemeClr val="tx1">
                    <a:lumMod val="75000"/>
                  </a:schemeClr>
                </a:solidFill>
                <a:latin typeface="Arial" panose="020B0604020202020204" pitchFamily="34" charset="0"/>
                <a:cs typeface="Arial" panose="020B0604020202020204" pitchFamily="34" charset="0"/>
              </a:rPr>
              <a:t> </a:t>
            </a:r>
            <a:r>
              <a:rPr lang="pt-PT" sz="600" err="1">
                <a:solidFill>
                  <a:schemeClr val="tx1">
                    <a:lumMod val="75000"/>
                  </a:schemeClr>
                </a:solidFill>
                <a:latin typeface="Arial" panose="020B0604020202020204" pitchFamily="34" charset="0"/>
                <a:cs typeface="Arial" panose="020B0604020202020204" pitchFamily="34" charset="0"/>
              </a:rPr>
              <a:t>reserved</a:t>
            </a:r>
            <a:r>
              <a:rPr lang="pt-PT" sz="600">
                <a:solidFill>
                  <a:schemeClr val="tx1">
                    <a:lumMod val="75000"/>
                  </a:schemeClr>
                </a:solidFill>
                <a:latin typeface="Arial" panose="020B0604020202020204" pitchFamily="34" charset="0"/>
                <a:cs typeface="Arial" panose="020B0604020202020204" pitchFamily="34" charset="0"/>
              </a:rPr>
              <a:t>.</a:t>
            </a:r>
            <a:endParaRPr kumimoji="0" lang="en-GB" sz="600" u="none" strike="noStrike" kern="1200" cap="none" spc="0" normalizeH="0" baseline="0" noProof="0">
              <a:ln>
                <a:noFill/>
              </a:ln>
              <a:solidFill>
                <a:schemeClr val="tx1">
                  <a:lumMod val="75000"/>
                </a:schemeClr>
              </a:solidFill>
              <a:effectLst/>
              <a:uLnTx/>
              <a:uFillTx/>
              <a:latin typeface="Arial" panose="020B0604020202020204" pitchFamily="34" charset="0"/>
              <a:ea typeface="Mark" panose="02000800000000000000" pitchFamily="2" charset="0"/>
              <a:cs typeface="Arial" panose="020B0604020202020204" pitchFamily="34" charset="0"/>
              <a:sym typeface="Helvetica Neue UltraLight"/>
            </a:endParaRPr>
          </a:p>
        </p:txBody>
      </p:sp>
      <p:pic>
        <p:nvPicPr>
          <p:cNvPr id="5" name="Graphic 4">
            <a:extLst>
              <a:ext uri="{FF2B5EF4-FFF2-40B4-BE49-F238E27FC236}">
                <a16:creationId xmlns:a16="http://schemas.microsoft.com/office/drawing/2014/main" id="{795AA090-C783-EEDE-5719-CD475FDD3EFD}"/>
              </a:ext>
            </a:extLst>
          </p:cNvPr>
          <p:cNvPicPr>
            <a:picLocks noChangeAspect="1"/>
          </p:cNvPicPr>
          <p:nvPr userDrawn="1"/>
        </p:nvPicPr>
        <p:blipFill>
          <a:blip r:embed="rId84" cstate="screen">
            <a:extLst>
              <a:ext uri="{28A0092B-C50C-407E-A947-70E740481C1C}">
                <a14:useLocalDpi xmlns:a14="http://schemas.microsoft.com/office/drawing/2010/main"/>
              </a:ext>
              <a:ext uri="{96DAC541-7B7A-43D3-8B79-37D633B846F1}">
                <asvg:svgBlip xmlns:asvg="http://schemas.microsoft.com/office/drawing/2016/SVG/main" r:embed="rId85"/>
              </a:ext>
            </a:extLst>
          </a:blip>
          <a:stretch>
            <a:fillRect/>
          </a:stretch>
        </p:blipFill>
        <p:spPr>
          <a:xfrm>
            <a:off x="229842" y="170600"/>
            <a:ext cx="1618293" cy="279368"/>
          </a:xfrm>
          <a:prstGeom prst="rect">
            <a:avLst/>
          </a:prstGeom>
        </p:spPr>
      </p:pic>
      <p:pic>
        <p:nvPicPr>
          <p:cNvPr id="6" name="Picture 5">
            <a:extLst>
              <a:ext uri="{FF2B5EF4-FFF2-40B4-BE49-F238E27FC236}">
                <a16:creationId xmlns:a16="http://schemas.microsoft.com/office/drawing/2014/main" id="{A1901D30-73B8-FB8D-3C4D-08AA7AB07626}"/>
              </a:ext>
            </a:extLst>
          </p:cNvPr>
          <p:cNvPicPr>
            <a:picLocks noChangeAspect="1"/>
          </p:cNvPicPr>
          <p:nvPr userDrawn="1"/>
        </p:nvPicPr>
        <p:blipFill>
          <a:blip r:embed="rId86"/>
          <a:stretch>
            <a:fillRect/>
          </a:stretch>
        </p:blipFill>
        <p:spPr>
          <a:xfrm>
            <a:off x="8257087" y="171339"/>
            <a:ext cx="437048" cy="243187"/>
          </a:xfrm>
          <a:prstGeom prst="rect">
            <a:avLst/>
          </a:prstGeom>
        </p:spPr>
      </p:pic>
      <p:sp>
        <p:nvSpPr>
          <p:cNvPr id="4" name="Rectangle 3">
            <a:extLst>
              <a:ext uri="{FF2B5EF4-FFF2-40B4-BE49-F238E27FC236}">
                <a16:creationId xmlns:a16="http://schemas.microsoft.com/office/drawing/2014/main" id="{9C4B5D95-E28A-D026-26FB-5E3F56D3E5CE}"/>
              </a:ext>
            </a:extLst>
          </p:cNvPr>
          <p:cNvSpPr/>
          <p:nvPr userDrawn="1"/>
        </p:nvSpPr>
        <p:spPr>
          <a:xfrm>
            <a:off x="-474921" y="0"/>
            <a:ext cx="340242" cy="340242"/>
          </a:xfrm>
          <a:prstGeom prst="rect">
            <a:avLst/>
          </a:prstGeom>
          <a:solidFill>
            <a:srgbClr val="29E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7613C568-7CEC-C617-2F07-5913F978EC0D}"/>
              </a:ext>
            </a:extLst>
          </p:cNvPr>
          <p:cNvSpPr/>
          <p:nvPr userDrawn="1"/>
        </p:nvSpPr>
        <p:spPr>
          <a:xfrm>
            <a:off x="-474921" y="990601"/>
            <a:ext cx="340242" cy="340242"/>
          </a:xfrm>
          <a:prstGeom prst="rect">
            <a:avLst/>
          </a:prstGeom>
          <a:solidFill>
            <a:srgbClr val="0DFF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highlight>
                <a:srgbClr val="C9FF83"/>
              </a:highlight>
            </a:endParaRPr>
          </a:p>
        </p:txBody>
      </p:sp>
      <p:sp>
        <p:nvSpPr>
          <p:cNvPr id="8" name="Rectangle 7">
            <a:extLst>
              <a:ext uri="{FF2B5EF4-FFF2-40B4-BE49-F238E27FC236}">
                <a16:creationId xmlns:a16="http://schemas.microsoft.com/office/drawing/2014/main" id="{FE0B54EF-0121-069C-5C76-BAFAB6E22BFC}"/>
              </a:ext>
            </a:extLst>
          </p:cNvPr>
          <p:cNvSpPr/>
          <p:nvPr userDrawn="1"/>
        </p:nvSpPr>
        <p:spPr>
          <a:xfrm>
            <a:off x="-474921" y="1456662"/>
            <a:ext cx="340242" cy="340242"/>
          </a:xfrm>
          <a:prstGeom prst="rect">
            <a:avLst/>
          </a:prstGeom>
          <a:solidFill>
            <a:srgbClr val="C9FF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highlight>
                <a:srgbClr val="C9FF83"/>
              </a:highlight>
            </a:endParaRPr>
          </a:p>
        </p:txBody>
      </p:sp>
      <p:sp>
        <p:nvSpPr>
          <p:cNvPr id="9" name="Rectangle 8">
            <a:extLst>
              <a:ext uri="{FF2B5EF4-FFF2-40B4-BE49-F238E27FC236}">
                <a16:creationId xmlns:a16="http://schemas.microsoft.com/office/drawing/2014/main" id="{62CEE32D-C327-E2E7-3D97-8342248D693B}"/>
              </a:ext>
            </a:extLst>
          </p:cNvPr>
          <p:cNvSpPr/>
          <p:nvPr userDrawn="1"/>
        </p:nvSpPr>
        <p:spPr>
          <a:xfrm>
            <a:off x="-474921" y="1922723"/>
            <a:ext cx="340242" cy="340242"/>
          </a:xfrm>
          <a:prstGeom prst="rect">
            <a:avLst/>
          </a:prstGeom>
          <a:solidFill>
            <a:srgbClr val="2C66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highlight>
                <a:srgbClr val="C9FF83"/>
              </a:highlight>
            </a:endParaRPr>
          </a:p>
        </p:txBody>
      </p:sp>
      <p:sp>
        <p:nvSpPr>
          <p:cNvPr id="10" name="Rectangle 9">
            <a:extLst>
              <a:ext uri="{FF2B5EF4-FFF2-40B4-BE49-F238E27FC236}">
                <a16:creationId xmlns:a16="http://schemas.microsoft.com/office/drawing/2014/main" id="{96E663ED-9237-2B20-3B09-D3E266BFEBAE}"/>
              </a:ext>
            </a:extLst>
          </p:cNvPr>
          <p:cNvSpPr/>
          <p:nvPr userDrawn="1"/>
        </p:nvSpPr>
        <p:spPr>
          <a:xfrm>
            <a:off x="-474921" y="2388782"/>
            <a:ext cx="340242" cy="340242"/>
          </a:xfrm>
          <a:prstGeom prst="rect">
            <a:avLst/>
          </a:prstGeom>
          <a:solidFill>
            <a:srgbClr val="0000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highlight>
                <a:srgbClr val="C9FF83"/>
              </a:highlight>
            </a:endParaRPr>
          </a:p>
        </p:txBody>
      </p:sp>
      <p:sp>
        <p:nvSpPr>
          <p:cNvPr id="11" name="Rectangle 10">
            <a:extLst>
              <a:ext uri="{FF2B5EF4-FFF2-40B4-BE49-F238E27FC236}">
                <a16:creationId xmlns:a16="http://schemas.microsoft.com/office/drawing/2014/main" id="{8D11DB73-2C63-DA07-4D43-93D5064A88EF}"/>
              </a:ext>
            </a:extLst>
          </p:cNvPr>
          <p:cNvSpPr/>
          <p:nvPr userDrawn="1"/>
        </p:nvSpPr>
        <p:spPr>
          <a:xfrm>
            <a:off x="-474921" y="418214"/>
            <a:ext cx="340242" cy="340242"/>
          </a:xfrm>
          <a:prstGeom prst="rect">
            <a:avLst/>
          </a:prstGeom>
          <a:solidFill>
            <a:srgbClr val="0000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09905039"/>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 id="2147483925" r:id="rId18"/>
    <p:sldLayoutId id="2147483926" r:id="rId19"/>
    <p:sldLayoutId id="2147483927" r:id="rId20"/>
    <p:sldLayoutId id="2147483928" r:id="rId21"/>
    <p:sldLayoutId id="2147483929" r:id="rId22"/>
    <p:sldLayoutId id="2147483930" r:id="rId23"/>
    <p:sldLayoutId id="2147483931" r:id="rId24"/>
    <p:sldLayoutId id="2147483932" r:id="rId25"/>
    <p:sldLayoutId id="2147483933" r:id="rId26"/>
    <p:sldLayoutId id="2147483934" r:id="rId27"/>
    <p:sldLayoutId id="2147483935" r:id="rId28"/>
    <p:sldLayoutId id="2147483936" r:id="rId29"/>
    <p:sldLayoutId id="2147483937" r:id="rId30"/>
    <p:sldLayoutId id="2147483988" r:id="rId31"/>
    <p:sldLayoutId id="2147483938" r:id="rId32"/>
    <p:sldLayoutId id="2147483939" r:id="rId33"/>
    <p:sldLayoutId id="2147483940" r:id="rId34"/>
    <p:sldLayoutId id="2147483941" r:id="rId35"/>
    <p:sldLayoutId id="2147483942" r:id="rId36"/>
    <p:sldLayoutId id="2147483943" r:id="rId37"/>
    <p:sldLayoutId id="2147483944" r:id="rId38"/>
    <p:sldLayoutId id="2147483945" r:id="rId39"/>
    <p:sldLayoutId id="2147483946" r:id="rId40"/>
    <p:sldLayoutId id="2147483947" r:id="rId41"/>
    <p:sldLayoutId id="2147483948" r:id="rId42"/>
    <p:sldLayoutId id="2147483949" r:id="rId43"/>
    <p:sldLayoutId id="2147483950" r:id="rId44"/>
    <p:sldLayoutId id="2147483951" r:id="rId45"/>
    <p:sldLayoutId id="2147483952" r:id="rId46"/>
    <p:sldLayoutId id="2147483953" r:id="rId47"/>
    <p:sldLayoutId id="2147483954" r:id="rId48"/>
    <p:sldLayoutId id="2147483955" r:id="rId49"/>
    <p:sldLayoutId id="2147483956" r:id="rId50"/>
    <p:sldLayoutId id="2147483957" r:id="rId51"/>
    <p:sldLayoutId id="2147483958" r:id="rId52"/>
    <p:sldLayoutId id="2147483959" r:id="rId53"/>
    <p:sldLayoutId id="2147483960" r:id="rId54"/>
    <p:sldLayoutId id="2147483961" r:id="rId55"/>
    <p:sldLayoutId id="2147483962" r:id="rId56"/>
    <p:sldLayoutId id="2147483963" r:id="rId57"/>
    <p:sldLayoutId id="2147483964" r:id="rId58"/>
    <p:sldLayoutId id="2147483965" r:id="rId59"/>
    <p:sldLayoutId id="2147483966" r:id="rId60"/>
    <p:sldLayoutId id="2147483967" r:id="rId61"/>
    <p:sldLayoutId id="2147483968" r:id="rId62"/>
    <p:sldLayoutId id="2147483969" r:id="rId63"/>
    <p:sldLayoutId id="2147483970" r:id="rId64"/>
    <p:sldLayoutId id="2147483971" r:id="rId65"/>
    <p:sldLayoutId id="2147483972" r:id="rId66"/>
    <p:sldLayoutId id="2147483973" r:id="rId67"/>
    <p:sldLayoutId id="2147483974" r:id="rId68"/>
    <p:sldLayoutId id="2147483975" r:id="rId69"/>
    <p:sldLayoutId id="2147483976" r:id="rId70"/>
    <p:sldLayoutId id="2147483977" r:id="rId71"/>
    <p:sldLayoutId id="2147483978" r:id="rId72"/>
    <p:sldLayoutId id="2147483979" r:id="rId73"/>
    <p:sldLayoutId id="2147483980" r:id="rId74"/>
    <p:sldLayoutId id="2147483981" r:id="rId75"/>
    <p:sldLayoutId id="2147483982" r:id="rId76"/>
    <p:sldLayoutId id="2147483983" r:id="rId77"/>
    <p:sldLayoutId id="2147483984" r:id="rId78"/>
    <p:sldLayoutId id="2147483989" r:id="rId79"/>
    <p:sldLayoutId id="2147483985" r:id="rId80"/>
    <p:sldLayoutId id="2147483986" r:id="rId81"/>
    <p:sldLayoutId id="2147483987" r:id="rId82"/>
  </p:sldLayoutIdLst>
  <p:txStyles>
    <p:titleStyle>
      <a:lvl1pPr algn="l" defTabSz="342892" rtl="0" eaLnBrk="1" latinLnBrk="0" hangingPunct="1">
        <a:lnSpc>
          <a:spcPct val="90000"/>
        </a:lnSpc>
        <a:spcBef>
          <a:spcPct val="0"/>
        </a:spcBef>
        <a:buNone/>
        <a:defRPr sz="1650" kern="1200">
          <a:solidFill>
            <a:schemeClr val="tx1"/>
          </a:solidFill>
          <a:latin typeface="+mj-lt"/>
          <a:ea typeface="+mj-ea"/>
          <a:cs typeface="+mj-cs"/>
        </a:defRPr>
      </a:lvl1pPr>
    </p:titleStyle>
    <p:bodyStyle>
      <a:lvl1pPr marL="85723" indent="-85723" algn="l" defTabSz="342892"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1pPr>
      <a:lvl2pPr marL="257168" indent="-85723" algn="l" defTabSz="342892" rtl="0" eaLnBrk="1" latinLnBrk="0" hangingPunct="1">
        <a:lnSpc>
          <a:spcPct val="90000"/>
        </a:lnSpc>
        <a:spcBef>
          <a:spcPts val="188"/>
        </a:spcBef>
        <a:buFont typeface="Arial" panose="020B0604020202020204" pitchFamily="34" charset="0"/>
        <a:buChar char="•"/>
        <a:defRPr sz="900" kern="1200">
          <a:solidFill>
            <a:schemeClr val="tx1"/>
          </a:solidFill>
          <a:latin typeface="+mn-lt"/>
          <a:ea typeface="+mn-ea"/>
          <a:cs typeface="+mn-cs"/>
        </a:defRPr>
      </a:lvl2pPr>
      <a:lvl3pPr marL="428615" indent="-85723" algn="l" defTabSz="342892" rtl="0" eaLnBrk="1" latinLnBrk="0" hangingPunct="1">
        <a:lnSpc>
          <a:spcPct val="90000"/>
        </a:lnSpc>
        <a:spcBef>
          <a:spcPts val="188"/>
        </a:spcBef>
        <a:buFont typeface="Arial" panose="020B0604020202020204" pitchFamily="34" charset="0"/>
        <a:buChar char="•"/>
        <a:defRPr sz="750" kern="1200">
          <a:solidFill>
            <a:schemeClr val="tx1"/>
          </a:solidFill>
          <a:latin typeface="+mn-lt"/>
          <a:ea typeface="+mn-ea"/>
          <a:cs typeface="+mn-cs"/>
        </a:defRPr>
      </a:lvl3pPr>
      <a:lvl4pPr marL="600060"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4pPr>
      <a:lvl5pPr marL="771506"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p:bodyStyle>
    <p:otherStyle>
      <a:defPPr>
        <a:defRPr lang="en-PT"/>
      </a:defPPr>
      <a:lvl1pPr marL="0" algn="l" defTabSz="342892" rtl="0" eaLnBrk="1" latinLnBrk="0" hangingPunct="1">
        <a:defRPr sz="675" kern="1200">
          <a:solidFill>
            <a:schemeClr val="tx1"/>
          </a:solidFill>
          <a:latin typeface="+mn-lt"/>
          <a:ea typeface="+mn-ea"/>
          <a:cs typeface="+mn-cs"/>
        </a:defRPr>
      </a:lvl1pPr>
      <a:lvl2pPr marL="171446" algn="l" defTabSz="342892" rtl="0" eaLnBrk="1" latinLnBrk="0" hangingPunct="1">
        <a:defRPr sz="675" kern="1200">
          <a:solidFill>
            <a:schemeClr val="tx1"/>
          </a:solidFill>
          <a:latin typeface="+mn-lt"/>
          <a:ea typeface="+mn-ea"/>
          <a:cs typeface="+mn-cs"/>
        </a:defRPr>
      </a:lvl2pPr>
      <a:lvl3pPr marL="342892" algn="l" defTabSz="342892" rtl="0" eaLnBrk="1" latinLnBrk="0" hangingPunct="1">
        <a:defRPr sz="675" kern="1200">
          <a:solidFill>
            <a:schemeClr val="tx1"/>
          </a:solidFill>
          <a:latin typeface="+mn-lt"/>
          <a:ea typeface="+mn-ea"/>
          <a:cs typeface="+mn-cs"/>
        </a:defRPr>
      </a:lvl3pPr>
      <a:lvl4pPr marL="514337" algn="l" defTabSz="342892" rtl="0" eaLnBrk="1" latinLnBrk="0" hangingPunct="1">
        <a:defRPr sz="675" kern="1200">
          <a:solidFill>
            <a:schemeClr val="tx1"/>
          </a:solidFill>
          <a:latin typeface="+mn-lt"/>
          <a:ea typeface="+mn-ea"/>
          <a:cs typeface="+mn-cs"/>
        </a:defRPr>
      </a:lvl4pPr>
      <a:lvl5pPr marL="685783" algn="l" defTabSz="342892" rtl="0" eaLnBrk="1" latinLnBrk="0" hangingPunct="1">
        <a:defRPr sz="675" kern="1200">
          <a:solidFill>
            <a:schemeClr val="tx1"/>
          </a:solidFill>
          <a:latin typeface="+mn-lt"/>
          <a:ea typeface="+mn-ea"/>
          <a:cs typeface="+mn-cs"/>
        </a:defRPr>
      </a:lvl5pPr>
      <a:lvl6pPr marL="857228" algn="l" defTabSz="342892" rtl="0" eaLnBrk="1" latinLnBrk="0" hangingPunct="1">
        <a:defRPr sz="675" kern="1200">
          <a:solidFill>
            <a:schemeClr val="tx1"/>
          </a:solidFill>
          <a:latin typeface="+mn-lt"/>
          <a:ea typeface="+mn-ea"/>
          <a:cs typeface="+mn-cs"/>
        </a:defRPr>
      </a:lvl6pPr>
      <a:lvl7pPr marL="1028675" algn="l" defTabSz="342892" rtl="0" eaLnBrk="1" latinLnBrk="0" hangingPunct="1">
        <a:defRPr sz="675" kern="1200">
          <a:solidFill>
            <a:schemeClr val="tx1"/>
          </a:solidFill>
          <a:latin typeface="+mn-lt"/>
          <a:ea typeface="+mn-ea"/>
          <a:cs typeface="+mn-cs"/>
        </a:defRPr>
      </a:lvl7pPr>
      <a:lvl8pPr marL="1200120" algn="l" defTabSz="342892" rtl="0" eaLnBrk="1" latinLnBrk="0" hangingPunct="1">
        <a:defRPr sz="675" kern="1200">
          <a:solidFill>
            <a:schemeClr val="tx1"/>
          </a:solidFill>
          <a:latin typeface="+mn-lt"/>
          <a:ea typeface="+mn-ea"/>
          <a:cs typeface="+mn-cs"/>
        </a:defRPr>
      </a:lvl8pPr>
      <a:lvl9pPr marL="1371566" algn="l" defTabSz="342892" rtl="0" eaLnBrk="1" latinLnBrk="0" hangingPunct="1">
        <a:defRPr sz="67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89.jpeg"/><Relationship Id="rId5" Type="http://schemas.openxmlformats.org/officeDocument/2006/relationships/image" Target="../media/image88.png"/><Relationship Id="rId4" Type="http://schemas.openxmlformats.org/officeDocument/2006/relationships/image" Target="../media/image8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54.xml"/><Relationship Id="rId6" Type="http://schemas.openxmlformats.org/officeDocument/2006/relationships/image" Target="../media/image72.png"/><Relationship Id="rId5" Type="http://schemas.openxmlformats.org/officeDocument/2006/relationships/image" Target="../media/image93.svg"/><Relationship Id="rId4" Type="http://schemas.openxmlformats.org/officeDocument/2006/relationships/image" Target="../media/image92.png"/></Relationships>
</file>

<file path=ppt/slides/_rels/slide1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tiff"/><Relationship Id="rId7" Type="http://schemas.openxmlformats.org/officeDocument/2006/relationships/image" Target="../media/image99.pn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98.png"/><Relationship Id="rId5" Type="http://schemas.openxmlformats.org/officeDocument/2006/relationships/image" Target="../media/image97.tiff"/><Relationship Id="rId4" Type="http://schemas.openxmlformats.org/officeDocument/2006/relationships/image" Target="../media/image96.tiff"/><Relationship Id="rId9" Type="http://schemas.openxmlformats.org/officeDocument/2006/relationships/image" Target="../media/image10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103.jpeg"/></Relationships>
</file>

<file path=ppt/slides/_rels/slide1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1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xml"/><Relationship Id="rId1" Type="http://schemas.openxmlformats.org/officeDocument/2006/relationships/slideLayout" Target="../slideLayouts/slideLayout29.xml"/><Relationship Id="rId5" Type="http://schemas.openxmlformats.org/officeDocument/2006/relationships/image" Target="../media/image110.png"/><Relationship Id="rId4" Type="http://schemas.openxmlformats.org/officeDocument/2006/relationships/image" Target="../media/image10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9.xml"/><Relationship Id="rId4" Type="http://schemas.openxmlformats.org/officeDocument/2006/relationships/image" Target="../media/image117.png"/></Relationships>
</file>

<file path=ppt/slides/_rels/slide2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images.fineartamerica.com/images/artworkimages/medium/3/cristiano-ronaldo-siuuu-celebration-goal-kirania-finest-transparent.png" TargetMode="Externa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customXml" Target="../ink/ink1.xml"/><Relationship Id="rId1" Type="http://schemas.openxmlformats.org/officeDocument/2006/relationships/slideLayout" Target="../slideLayouts/slideLayout29.xml"/><Relationship Id="rId5" Type="http://schemas.openxmlformats.org/officeDocument/2006/relationships/image" Target="../media/image123.png"/><Relationship Id="rId4" Type="http://schemas.openxmlformats.org/officeDocument/2006/relationships/customXml" Target="../ink/ink2.xml"/></Relationships>
</file>

<file path=ppt/slides/_rels/slide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1.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1.png"/><Relationship Id="rId1" Type="http://schemas.openxmlformats.org/officeDocument/2006/relationships/slideLayout" Target="../slideLayouts/slideLayout29.xml"/><Relationship Id="rId4" Type="http://schemas.openxmlformats.org/officeDocument/2006/relationships/image" Target="../media/image125.png"/></Relationships>
</file>

<file path=ppt/slides/_rels/slide3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1.png"/><Relationship Id="rId1" Type="http://schemas.openxmlformats.org/officeDocument/2006/relationships/slideLayout" Target="../slideLayouts/slideLayout29.xml"/><Relationship Id="rId4" Type="http://schemas.openxmlformats.org/officeDocument/2006/relationships/image" Target="../media/image127.png"/></Relationships>
</file>

<file path=ppt/slides/_rels/slide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1.png"/><Relationship Id="rId1" Type="http://schemas.openxmlformats.org/officeDocument/2006/relationships/slideLayout" Target="../slideLayouts/slideLayout29.xml"/><Relationship Id="rId5" Type="http://schemas.openxmlformats.org/officeDocument/2006/relationships/image" Target="../media/image128.png"/><Relationship Id="rId4" Type="http://schemas.openxmlformats.org/officeDocument/2006/relationships/image" Target="../media/image127.png"/></Relationships>
</file>

<file path=ppt/slides/_rels/slide3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invitro.com.br/wp-content/uploads/2023/02/Base_foto-de-capa.jpg" TargetMode="Externa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hyperlink" Target="https://tecnico.ulisboa.pt/pt/" TargetMode="External"/><Relationship Id="rId1" Type="http://schemas.openxmlformats.org/officeDocument/2006/relationships/slideLayout" Target="../slideLayouts/slideLayout29.xml"/><Relationship Id="rId4" Type="http://schemas.openxmlformats.org/officeDocument/2006/relationships/image" Target="../media/image122.png"/></Relationships>
</file>

<file path=ppt/slides/_rels/slide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4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customXml" Target="../ink/ink4.xml"/><Relationship Id="rId1" Type="http://schemas.openxmlformats.org/officeDocument/2006/relationships/slideLayout" Target="../slideLayouts/slideLayout29.xml"/><Relationship Id="rId4" Type="http://schemas.openxmlformats.org/officeDocument/2006/relationships/image" Target="../media/image135.png"/></Relationships>
</file>

<file path=ppt/slides/_rels/slide41.xml.rels><?xml version="1.0" encoding="UTF-8" standalone="yes"?>
<Relationships xmlns="http://schemas.openxmlformats.org/package/2006/relationships"><Relationship Id="rId3" Type="http://schemas.openxmlformats.org/officeDocument/2006/relationships/hyperlink" Target="https://static.wikia.nocookie.net/brainrotnew/images/a/ac/Tralalero_tralala.jpg/revision/latest?cb=20250321131418" TargetMode="External"/><Relationship Id="rId2" Type="http://schemas.openxmlformats.org/officeDocument/2006/relationships/hyperlink" Target="https://static.wikia.nocookie.net/brainrotnew/images/1/10/Bombardiro_Crocodilo.jpg/revision/latest/scale-to-width/360?cb=20250417102447" TargetMode="External"/><Relationship Id="rId1" Type="http://schemas.openxmlformats.org/officeDocument/2006/relationships/slideLayout" Target="../slideLayouts/slideLayout29.xml"/><Relationship Id="rId6" Type="http://schemas.openxmlformats.org/officeDocument/2006/relationships/hyperlink" Target="https://static.wikia.nocookie.net/brainrotnew/images/e/ed/Garam_dan_mahadu.png/revision/latest?cb=20250429225604" TargetMode="External"/><Relationship Id="rId5" Type="http://schemas.openxmlformats.org/officeDocument/2006/relationships/hyperlink" Target="https://static.wikia.nocookie.net/brainrotnew/images/f/f7/Brr_Brr_Patapim.png/revision/latest?cb=20250326180223" TargetMode="External"/><Relationship Id="rId4" Type="http://schemas.openxmlformats.org/officeDocument/2006/relationships/hyperlink" Target="https://static.wikia.nocookie.net/brainrotnew/images/1/14/640.jpg/revision/latest?cb=20250416053733"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9.xml"/><Relationship Id="rId5" Type="http://schemas.openxmlformats.org/officeDocument/2006/relationships/image" Target="../media/image137.png"/><Relationship Id="rId4" Type="http://schemas.openxmlformats.org/officeDocument/2006/relationships/image" Target="../media/image136.png"/></Relationships>
</file>

<file path=ppt/slides/_rels/slide43.xml.rels><?xml version="1.0" encoding="UTF-8" standalone="yes"?>
<Relationships xmlns="http://schemas.openxmlformats.org/package/2006/relationships"><Relationship Id="rId3" Type="http://schemas.openxmlformats.org/officeDocument/2006/relationships/hyperlink" Target="https://www.pngall.com/wp-content/uploads/2016/03/John-Cena-U-Cant-See-Me-PNG.png" TargetMode="External"/><Relationship Id="rId2" Type="http://schemas.openxmlformats.org/officeDocument/2006/relationships/hyperlink" Target="https://www.pwmania.com/wp-content/uploads/2020/07/fans-crowd.jpg" TargetMode="External"/><Relationship Id="rId1" Type="http://schemas.openxmlformats.org/officeDocument/2006/relationships/slideLayout" Target="../slideLayouts/slideLayout29.xml"/><Relationship Id="rId6" Type="http://schemas.openxmlformats.org/officeDocument/2006/relationships/image" Target="../media/image138.png"/><Relationship Id="rId5" Type="http://schemas.openxmlformats.org/officeDocument/2006/relationships/image" Target="../media/image133.png"/><Relationship Id="rId4" Type="http://schemas.openxmlformats.org/officeDocument/2006/relationships/image" Target="../media/image132.png"/></Relationships>
</file>

<file path=ppt/slides/_rels/slide4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39.png"/><Relationship Id="rId1" Type="http://schemas.openxmlformats.org/officeDocument/2006/relationships/slideLayout" Target="../slideLayouts/slideLayout29.xml"/><Relationship Id="rId5" Type="http://schemas.openxmlformats.org/officeDocument/2006/relationships/image" Target="../media/image141.png"/><Relationship Id="rId4" Type="http://schemas.openxmlformats.org/officeDocument/2006/relationships/image" Target="../media/image140.png"/></Relationships>
</file>

<file path=ppt/slides/_rels/slide4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www.pngall.com/wp-content/uploads/2016/03/John-Cena-U-Cant-See-Me-PNG.png" TargetMode="External"/><Relationship Id="rId1" Type="http://schemas.openxmlformats.org/officeDocument/2006/relationships/slideLayout" Target="../slideLayouts/slideLayout29.xml"/><Relationship Id="rId4" Type="http://schemas.openxmlformats.org/officeDocument/2006/relationships/image" Target="../media/image142.png"/></Relationships>
</file>

<file path=ppt/slides/_rels/slide47.xml.rels><?xml version="1.0" encoding="UTF-8" standalone="yes"?>
<Relationships xmlns="http://schemas.openxmlformats.org/package/2006/relationships"><Relationship Id="rId8" Type="http://schemas.openxmlformats.org/officeDocument/2006/relationships/hyperlink" Target="https://pub.dev/" TargetMode="External"/><Relationship Id="rId13" Type="http://schemas.openxmlformats.org/officeDocument/2006/relationships/image" Target="../media/image142.png"/><Relationship Id="rId3" Type="http://schemas.openxmlformats.org/officeDocument/2006/relationships/hyperlink" Target="https://docs.flutter.dev/ui/widgets" TargetMode="External"/><Relationship Id="rId7" Type="http://schemas.openxmlformats.org/officeDocument/2006/relationships/hyperlink" Target="https://github.com/flutter/flutter" TargetMode="External"/><Relationship Id="rId12" Type="http://schemas.openxmlformats.org/officeDocument/2006/relationships/image" Target="../media/image139.png"/><Relationship Id="rId2" Type="http://schemas.openxmlformats.org/officeDocument/2006/relationships/hyperlink" Target="https://flutter.dev/" TargetMode="External"/><Relationship Id="rId1" Type="http://schemas.openxmlformats.org/officeDocument/2006/relationships/slideLayout" Target="../slideLayouts/slideLayout29.xml"/><Relationship Id="rId6" Type="http://schemas.openxmlformats.org/officeDocument/2006/relationships/hyperlink" Target="https://docs.flutter.dev/reference/learning-resources" TargetMode="External"/><Relationship Id="rId11" Type="http://schemas.openxmlformats.org/officeDocument/2006/relationships/hyperlink" Target="https://join.criticaltechworks.com/jobs/5382460-flutter-craftsman" TargetMode="External"/><Relationship Id="rId5" Type="http://schemas.openxmlformats.org/officeDocument/2006/relationships/hyperlink" Target="https://flutter.dev/development" TargetMode="External"/><Relationship Id="rId10" Type="http://schemas.openxmlformats.org/officeDocument/2006/relationships/hyperlink" Target="https://github.com/bmw-tech" TargetMode="External"/><Relationship Id="rId4" Type="http://schemas.openxmlformats.org/officeDocument/2006/relationships/hyperlink" Target="https://docs.flutter.dev/ui/widgets/basics" TargetMode="External"/><Relationship Id="rId9" Type="http://schemas.openxmlformats.org/officeDocument/2006/relationships/hyperlink" Target="https://flutter.dev/showcase/bmw" TargetMode="External"/><Relationship Id="rId14" Type="http://schemas.openxmlformats.org/officeDocument/2006/relationships/image" Target="../media/image143.png"/></Relationships>
</file>

<file path=ppt/slides/_rels/slide4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5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openxmlformats.org/officeDocument/2006/relationships/image" Target="../media/image8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BB2152EB-38CA-2B11-27A8-DFA430A5EEC6}"/>
              </a:ext>
            </a:extLst>
          </p:cNvPr>
          <p:cNvSpPr>
            <a:spLocks noGrp="1"/>
          </p:cNvSpPr>
          <p:nvPr>
            <p:ph type="body" sz="quarter" idx="10"/>
          </p:nvPr>
        </p:nvSpPr>
        <p:spPr/>
        <p:txBody>
          <a:bodyPr/>
          <a:lstStyle/>
          <a:p>
            <a:r>
              <a:rPr lang="en-US"/>
              <a:t>Flutter Workshop</a:t>
            </a:r>
          </a:p>
        </p:txBody>
      </p:sp>
      <p:sp>
        <p:nvSpPr>
          <p:cNvPr id="12" name="Text Placeholder 2">
            <a:extLst>
              <a:ext uri="{FF2B5EF4-FFF2-40B4-BE49-F238E27FC236}">
                <a16:creationId xmlns:a16="http://schemas.microsoft.com/office/drawing/2014/main" id="{E0E1DF5D-3410-C59C-1687-09E5B2335E7C}"/>
              </a:ext>
            </a:extLst>
          </p:cNvPr>
          <p:cNvSpPr>
            <a:spLocks noGrp="1"/>
          </p:cNvSpPr>
          <p:nvPr>
            <p:ph type="body" sz="quarter" idx="11"/>
          </p:nvPr>
        </p:nvSpPr>
        <p:spPr/>
        <p:txBody>
          <a:bodyPr lIns="91440" tIns="45720" rIns="91440" bIns="45720" anchor="t"/>
          <a:lstStyle/>
          <a:p>
            <a:r>
              <a:rPr lang="en-US">
                <a:latin typeface="Arial"/>
                <a:cs typeface="Arial"/>
              </a:rPr>
              <a:t>Instituto Superior Técnico – 13/05/2025</a:t>
            </a:r>
          </a:p>
        </p:txBody>
      </p:sp>
    </p:spTree>
    <p:extLst>
      <p:ext uri="{BB962C8B-B14F-4D97-AF65-F5344CB8AC3E}">
        <p14:creationId xmlns:p14="http://schemas.microsoft.com/office/powerpoint/2010/main" val="2110465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3F213-EDE1-6AE2-32F0-27532FFA9803}"/>
            </a:ext>
          </a:extLst>
        </p:cNvPr>
        <p:cNvGrpSpPr/>
        <p:nvPr/>
      </p:nvGrpSpPr>
      <p:grpSpPr>
        <a:xfrm>
          <a:off x="0" y="0"/>
          <a:ext cx="0" cy="0"/>
          <a:chOff x="0" y="0"/>
          <a:chExt cx="0" cy="0"/>
        </a:xfrm>
      </p:grpSpPr>
      <p:sp>
        <p:nvSpPr>
          <p:cNvPr id="16" name="Text Placeholder 5">
            <a:extLst>
              <a:ext uri="{FF2B5EF4-FFF2-40B4-BE49-F238E27FC236}">
                <a16:creationId xmlns:a16="http://schemas.microsoft.com/office/drawing/2014/main" id="{7A5F6FBA-F5AB-2722-B70D-A253A89CFF5A}"/>
              </a:ext>
            </a:extLst>
          </p:cNvPr>
          <p:cNvSpPr txBox="1">
            <a:spLocks/>
          </p:cNvSpPr>
          <p:nvPr/>
        </p:nvSpPr>
        <p:spPr>
          <a:xfrm>
            <a:off x="4490795" y="1525904"/>
            <a:ext cx="1663200" cy="2768394"/>
          </a:xfrm>
          <a:prstGeom prst="rect">
            <a:avLst/>
          </a:prstGeom>
          <a:noFill/>
        </p:spPr>
        <p:txBody>
          <a:bodyPr/>
          <a:lstStyle>
            <a:lvl1pPr marL="0" indent="0" algn="l" defTabSz="342892" rtl="0" eaLnBrk="1" latinLnBrk="0" hangingPunct="1">
              <a:lnSpc>
                <a:spcPct val="90000"/>
              </a:lnSpc>
              <a:spcBef>
                <a:spcPts val="375"/>
              </a:spcBef>
              <a:buFont typeface="Arial" panose="020B0604020202020204" pitchFamily="34" charset="0"/>
              <a:buNone/>
              <a:defRPr sz="1200" b="0" kern="1200">
                <a:solidFill>
                  <a:schemeClr val="bg1"/>
                </a:solidFill>
                <a:latin typeface="Arial" panose="020B0604020202020204" pitchFamily="34" charset="0"/>
                <a:ea typeface="+mn-ea"/>
                <a:cs typeface="Arial" panose="020B0604020202020204" pitchFamily="34" charset="0"/>
              </a:defRPr>
            </a:lvl1pPr>
            <a:lvl2pPr marL="171446" indent="0" algn="l" defTabSz="342892" rtl="0" eaLnBrk="1" latinLnBrk="0" hangingPunct="1">
              <a:lnSpc>
                <a:spcPct val="90000"/>
              </a:lnSpc>
              <a:spcBef>
                <a:spcPts val="188"/>
              </a:spcBef>
              <a:buFont typeface="Arial" panose="020B0604020202020204" pitchFamily="34" charset="0"/>
              <a:buNone/>
              <a:defRPr sz="900" kern="1200">
                <a:solidFill>
                  <a:schemeClr val="tx1"/>
                </a:solidFill>
                <a:latin typeface="+mn-lt"/>
                <a:ea typeface="+mn-ea"/>
                <a:cs typeface="+mn-cs"/>
              </a:defRPr>
            </a:lvl2pPr>
            <a:lvl3pPr marL="342892" indent="0" algn="l" defTabSz="342892" rtl="0" eaLnBrk="1" latinLnBrk="0" hangingPunct="1">
              <a:lnSpc>
                <a:spcPct val="90000"/>
              </a:lnSpc>
              <a:spcBef>
                <a:spcPts val="188"/>
              </a:spcBef>
              <a:buFont typeface="Arial" panose="020B0604020202020204" pitchFamily="34" charset="0"/>
              <a:buNone/>
              <a:defRPr sz="750" kern="1200">
                <a:solidFill>
                  <a:schemeClr val="tx1"/>
                </a:solidFill>
                <a:latin typeface="+mn-lt"/>
                <a:ea typeface="+mn-ea"/>
                <a:cs typeface="+mn-cs"/>
              </a:defRPr>
            </a:lvl3pPr>
            <a:lvl4pPr marL="514337" indent="0" algn="l" defTabSz="342892" rtl="0" eaLnBrk="1" latinLnBrk="0" hangingPunct="1">
              <a:lnSpc>
                <a:spcPct val="90000"/>
              </a:lnSpc>
              <a:spcBef>
                <a:spcPts val="188"/>
              </a:spcBef>
              <a:buFont typeface="Arial" panose="020B0604020202020204" pitchFamily="34" charset="0"/>
              <a:buNone/>
              <a:defRPr sz="675" kern="1200">
                <a:solidFill>
                  <a:schemeClr val="tx1"/>
                </a:solidFill>
                <a:latin typeface="+mn-lt"/>
                <a:ea typeface="+mn-ea"/>
                <a:cs typeface="+mn-cs"/>
              </a:defRPr>
            </a:lvl4pPr>
            <a:lvl5pPr marL="685783" indent="0" algn="l" defTabSz="342892" rtl="0" eaLnBrk="1" latinLnBrk="0" hangingPunct="1">
              <a:lnSpc>
                <a:spcPct val="90000"/>
              </a:lnSpc>
              <a:spcBef>
                <a:spcPts val="188"/>
              </a:spcBef>
              <a:buFont typeface="Arial" panose="020B0604020202020204" pitchFamily="34" charset="0"/>
              <a:buNone/>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pPr algn="ctr"/>
            <a:r>
              <a:rPr lang="en-PT" sz="1200"/>
              <a:t>ReactNative</a:t>
            </a:r>
          </a:p>
          <a:p>
            <a:pPr algn="ctr"/>
            <a:endParaRPr lang="en-PT"/>
          </a:p>
        </p:txBody>
      </p:sp>
      <p:sp>
        <p:nvSpPr>
          <p:cNvPr id="13" name="Text Placeholder 6">
            <a:extLst>
              <a:ext uri="{FF2B5EF4-FFF2-40B4-BE49-F238E27FC236}">
                <a16:creationId xmlns:a16="http://schemas.microsoft.com/office/drawing/2014/main" id="{66DD51E6-7758-7B5E-61B3-AC986CC8A07E}"/>
              </a:ext>
            </a:extLst>
          </p:cNvPr>
          <p:cNvSpPr txBox="1">
            <a:spLocks/>
          </p:cNvSpPr>
          <p:nvPr/>
        </p:nvSpPr>
        <p:spPr>
          <a:xfrm>
            <a:off x="6321995" y="1525904"/>
            <a:ext cx="1663200" cy="2768394"/>
          </a:xfrm>
          <a:prstGeom prst="rect">
            <a:avLst/>
          </a:prstGeom>
          <a:noFill/>
        </p:spPr>
        <p:txBody>
          <a:bodyPr/>
          <a:lstStyle>
            <a:lvl1pPr marL="85723" indent="-85723" algn="l" defTabSz="342892"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1pPr>
            <a:lvl2pPr marL="257168" indent="-85723" algn="l" defTabSz="342892" rtl="0" eaLnBrk="1" latinLnBrk="0" hangingPunct="1">
              <a:lnSpc>
                <a:spcPct val="90000"/>
              </a:lnSpc>
              <a:spcBef>
                <a:spcPts val="188"/>
              </a:spcBef>
              <a:buFont typeface="Arial" panose="020B0604020202020204" pitchFamily="34" charset="0"/>
              <a:buChar char="•"/>
              <a:defRPr sz="900" kern="1200">
                <a:solidFill>
                  <a:schemeClr val="tx1"/>
                </a:solidFill>
                <a:latin typeface="+mn-lt"/>
                <a:ea typeface="+mn-ea"/>
                <a:cs typeface="+mn-cs"/>
              </a:defRPr>
            </a:lvl2pPr>
            <a:lvl3pPr marL="428615" indent="-85723" algn="l" defTabSz="342892" rtl="0" eaLnBrk="1" latinLnBrk="0" hangingPunct="1">
              <a:lnSpc>
                <a:spcPct val="90000"/>
              </a:lnSpc>
              <a:spcBef>
                <a:spcPts val="188"/>
              </a:spcBef>
              <a:buFont typeface="Arial" panose="020B0604020202020204" pitchFamily="34" charset="0"/>
              <a:buChar char="•"/>
              <a:defRPr sz="750" kern="1200">
                <a:solidFill>
                  <a:schemeClr val="tx1"/>
                </a:solidFill>
                <a:latin typeface="+mn-lt"/>
                <a:ea typeface="+mn-ea"/>
                <a:cs typeface="+mn-cs"/>
              </a:defRPr>
            </a:lvl3pPr>
            <a:lvl4pPr marL="600060"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4pPr>
            <a:lvl5pPr marL="771506"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pPr marL="0" indent="0" algn="ctr">
              <a:buNone/>
            </a:pPr>
            <a:r>
              <a:rPr lang="en-PT" sz="1200">
                <a:latin typeface="Arial" panose="020B0604020202020204" pitchFamily="34" charset="0"/>
                <a:cs typeface="Arial" panose="020B0604020202020204" pitchFamily="34" charset="0"/>
              </a:rPr>
              <a:t>Xamarin</a:t>
            </a:r>
          </a:p>
        </p:txBody>
      </p:sp>
      <p:sp>
        <p:nvSpPr>
          <p:cNvPr id="14" name="Text Placeholder 5">
            <a:extLst>
              <a:ext uri="{FF2B5EF4-FFF2-40B4-BE49-F238E27FC236}">
                <a16:creationId xmlns:a16="http://schemas.microsoft.com/office/drawing/2014/main" id="{63152EB9-A564-D7A6-489A-04A3F760846F}"/>
              </a:ext>
            </a:extLst>
          </p:cNvPr>
          <p:cNvSpPr txBox="1">
            <a:spLocks/>
          </p:cNvSpPr>
          <p:nvPr/>
        </p:nvSpPr>
        <p:spPr>
          <a:xfrm>
            <a:off x="2659595" y="1526764"/>
            <a:ext cx="1663200" cy="2768394"/>
          </a:xfrm>
          <a:prstGeom prst="rect">
            <a:avLst/>
          </a:prstGeom>
          <a:noFill/>
        </p:spPr>
        <p:txBody>
          <a:bodyPr/>
          <a:lstStyle>
            <a:lvl1pPr marL="0" indent="0" algn="l" defTabSz="342892" rtl="0" eaLnBrk="1" latinLnBrk="0" hangingPunct="1">
              <a:lnSpc>
                <a:spcPct val="90000"/>
              </a:lnSpc>
              <a:spcBef>
                <a:spcPts val="375"/>
              </a:spcBef>
              <a:buFont typeface="Arial" panose="020B0604020202020204" pitchFamily="34" charset="0"/>
              <a:buNone/>
              <a:defRPr sz="1200" b="0" kern="1200">
                <a:solidFill>
                  <a:schemeClr val="bg1"/>
                </a:solidFill>
                <a:latin typeface="Arial" panose="020B0604020202020204" pitchFamily="34" charset="0"/>
                <a:ea typeface="+mn-ea"/>
                <a:cs typeface="Arial" panose="020B0604020202020204" pitchFamily="34" charset="0"/>
              </a:defRPr>
            </a:lvl1pPr>
            <a:lvl2pPr marL="171446" indent="0" algn="l" defTabSz="342892" rtl="0" eaLnBrk="1" latinLnBrk="0" hangingPunct="1">
              <a:lnSpc>
                <a:spcPct val="90000"/>
              </a:lnSpc>
              <a:spcBef>
                <a:spcPts val="188"/>
              </a:spcBef>
              <a:buFont typeface="Arial" panose="020B0604020202020204" pitchFamily="34" charset="0"/>
              <a:buNone/>
              <a:defRPr sz="900" kern="1200">
                <a:solidFill>
                  <a:schemeClr val="tx1"/>
                </a:solidFill>
                <a:latin typeface="+mn-lt"/>
                <a:ea typeface="+mn-ea"/>
                <a:cs typeface="+mn-cs"/>
              </a:defRPr>
            </a:lvl2pPr>
            <a:lvl3pPr marL="342892" indent="0" algn="l" defTabSz="342892" rtl="0" eaLnBrk="1" latinLnBrk="0" hangingPunct="1">
              <a:lnSpc>
                <a:spcPct val="90000"/>
              </a:lnSpc>
              <a:spcBef>
                <a:spcPts val="188"/>
              </a:spcBef>
              <a:buFont typeface="Arial" panose="020B0604020202020204" pitchFamily="34" charset="0"/>
              <a:buNone/>
              <a:defRPr sz="750" kern="1200">
                <a:solidFill>
                  <a:schemeClr val="tx1"/>
                </a:solidFill>
                <a:latin typeface="+mn-lt"/>
                <a:ea typeface="+mn-ea"/>
                <a:cs typeface="+mn-cs"/>
              </a:defRPr>
            </a:lvl3pPr>
            <a:lvl4pPr marL="514337" indent="0" algn="l" defTabSz="342892" rtl="0" eaLnBrk="1" latinLnBrk="0" hangingPunct="1">
              <a:lnSpc>
                <a:spcPct val="90000"/>
              </a:lnSpc>
              <a:spcBef>
                <a:spcPts val="188"/>
              </a:spcBef>
              <a:buFont typeface="Arial" panose="020B0604020202020204" pitchFamily="34" charset="0"/>
              <a:buNone/>
              <a:defRPr sz="675" kern="1200">
                <a:solidFill>
                  <a:schemeClr val="tx1"/>
                </a:solidFill>
                <a:latin typeface="+mn-lt"/>
                <a:ea typeface="+mn-ea"/>
                <a:cs typeface="+mn-cs"/>
              </a:defRPr>
            </a:lvl4pPr>
            <a:lvl5pPr marL="685783" indent="0" algn="l" defTabSz="342892" rtl="0" eaLnBrk="1" latinLnBrk="0" hangingPunct="1">
              <a:lnSpc>
                <a:spcPct val="90000"/>
              </a:lnSpc>
              <a:spcBef>
                <a:spcPts val="188"/>
              </a:spcBef>
              <a:buFont typeface="Arial" panose="020B0604020202020204" pitchFamily="34" charset="0"/>
              <a:buNone/>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pPr algn="ctr"/>
            <a:r>
              <a:rPr lang="en-PT"/>
              <a:t>Ionic</a:t>
            </a:r>
          </a:p>
        </p:txBody>
      </p:sp>
      <p:sp>
        <p:nvSpPr>
          <p:cNvPr id="15" name="Text Placeholder 5">
            <a:extLst>
              <a:ext uri="{FF2B5EF4-FFF2-40B4-BE49-F238E27FC236}">
                <a16:creationId xmlns:a16="http://schemas.microsoft.com/office/drawing/2014/main" id="{B3CA1D22-A275-2B71-19ED-157CB80F08CE}"/>
              </a:ext>
            </a:extLst>
          </p:cNvPr>
          <p:cNvSpPr txBox="1">
            <a:spLocks/>
          </p:cNvSpPr>
          <p:nvPr/>
        </p:nvSpPr>
        <p:spPr>
          <a:xfrm>
            <a:off x="828395" y="1525904"/>
            <a:ext cx="1663200" cy="2768394"/>
          </a:xfrm>
          <a:prstGeom prst="rect">
            <a:avLst/>
          </a:prstGeom>
          <a:noFill/>
        </p:spPr>
        <p:txBody>
          <a:bodyPr/>
          <a:lstStyle>
            <a:lvl1pPr marL="0" indent="0" algn="l" defTabSz="342892" rtl="0" eaLnBrk="1" latinLnBrk="0" hangingPunct="1">
              <a:lnSpc>
                <a:spcPct val="90000"/>
              </a:lnSpc>
              <a:spcBef>
                <a:spcPts val="375"/>
              </a:spcBef>
              <a:buFont typeface="Arial" panose="020B0604020202020204" pitchFamily="34" charset="0"/>
              <a:buNone/>
              <a:defRPr sz="1200" b="0" kern="1200">
                <a:solidFill>
                  <a:schemeClr val="bg1"/>
                </a:solidFill>
                <a:latin typeface="Arial" panose="020B0604020202020204" pitchFamily="34" charset="0"/>
                <a:ea typeface="+mn-ea"/>
                <a:cs typeface="Arial" panose="020B0604020202020204" pitchFamily="34" charset="0"/>
              </a:defRPr>
            </a:lvl1pPr>
            <a:lvl2pPr marL="171446" indent="0" algn="l" defTabSz="342892" rtl="0" eaLnBrk="1" latinLnBrk="0" hangingPunct="1">
              <a:lnSpc>
                <a:spcPct val="90000"/>
              </a:lnSpc>
              <a:spcBef>
                <a:spcPts val="188"/>
              </a:spcBef>
              <a:buFont typeface="Arial" panose="020B0604020202020204" pitchFamily="34" charset="0"/>
              <a:buNone/>
              <a:defRPr sz="900" kern="1200">
                <a:solidFill>
                  <a:schemeClr val="tx1"/>
                </a:solidFill>
                <a:latin typeface="+mn-lt"/>
                <a:ea typeface="+mn-ea"/>
                <a:cs typeface="+mn-cs"/>
              </a:defRPr>
            </a:lvl2pPr>
            <a:lvl3pPr marL="342892" indent="0" algn="l" defTabSz="342892" rtl="0" eaLnBrk="1" latinLnBrk="0" hangingPunct="1">
              <a:lnSpc>
                <a:spcPct val="90000"/>
              </a:lnSpc>
              <a:spcBef>
                <a:spcPts val="188"/>
              </a:spcBef>
              <a:buFont typeface="Arial" panose="020B0604020202020204" pitchFamily="34" charset="0"/>
              <a:buNone/>
              <a:defRPr sz="750" kern="1200">
                <a:solidFill>
                  <a:schemeClr val="tx1"/>
                </a:solidFill>
                <a:latin typeface="+mn-lt"/>
                <a:ea typeface="+mn-ea"/>
                <a:cs typeface="+mn-cs"/>
              </a:defRPr>
            </a:lvl3pPr>
            <a:lvl4pPr marL="514337" indent="0" algn="l" defTabSz="342892" rtl="0" eaLnBrk="1" latinLnBrk="0" hangingPunct="1">
              <a:lnSpc>
                <a:spcPct val="90000"/>
              </a:lnSpc>
              <a:spcBef>
                <a:spcPts val="188"/>
              </a:spcBef>
              <a:buFont typeface="Arial" panose="020B0604020202020204" pitchFamily="34" charset="0"/>
              <a:buNone/>
              <a:defRPr sz="675" kern="1200">
                <a:solidFill>
                  <a:schemeClr val="tx1"/>
                </a:solidFill>
                <a:latin typeface="+mn-lt"/>
                <a:ea typeface="+mn-ea"/>
                <a:cs typeface="+mn-cs"/>
              </a:defRPr>
            </a:lvl4pPr>
            <a:lvl5pPr marL="685783" indent="0" algn="l" defTabSz="342892" rtl="0" eaLnBrk="1" latinLnBrk="0" hangingPunct="1">
              <a:lnSpc>
                <a:spcPct val="90000"/>
              </a:lnSpc>
              <a:spcBef>
                <a:spcPts val="188"/>
              </a:spcBef>
              <a:buFont typeface="Arial" panose="020B0604020202020204" pitchFamily="34" charset="0"/>
              <a:buNone/>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pPr algn="ctr"/>
            <a:r>
              <a:rPr lang="en-PT"/>
              <a:t>PhoneGap</a:t>
            </a:r>
          </a:p>
          <a:p>
            <a:pPr algn="ctr"/>
            <a:endParaRPr lang="en-PT"/>
          </a:p>
        </p:txBody>
      </p:sp>
      <p:sp>
        <p:nvSpPr>
          <p:cNvPr id="17" name="Text Placeholder 16">
            <a:extLst>
              <a:ext uri="{FF2B5EF4-FFF2-40B4-BE49-F238E27FC236}">
                <a16:creationId xmlns:a16="http://schemas.microsoft.com/office/drawing/2014/main" id="{49DB64AA-8F6C-B7FA-ED7A-99F2663C93C6}"/>
              </a:ext>
            </a:extLst>
          </p:cNvPr>
          <p:cNvSpPr>
            <a:spLocks noGrp="1"/>
          </p:cNvSpPr>
          <p:nvPr>
            <p:ph type="body" sz="quarter" idx="10"/>
          </p:nvPr>
        </p:nvSpPr>
        <p:spPr>
          <a:xfrm>
            <a:off x="371476" y="848342"/>
            <a:ext cx="6877112" cy="453182"/>
          </a:xfrm>
        </p:spPr>
        <p:txBody>
          <a:bodyPr lIns="91440" tIns="45720" rIns="91440" bIns="45720" anchor="t"/>
          <a:lstStyle/>
          <a:p>
            <a:r>
              <a:rPr lang="en-PT">
                <a:latin typeface="Arial"/>
                <a:cs typeface="Arial"/>
              </a:rPr>
              <a:t>Cross Platform Languages – Hybrid Languages</a:t>
            </a:r>
            <a:endParaRPr lang="en-PT"/>
          </a:p>
        </p:txBody>
      </p:sp>
      <p:pic>
        <p:nvPicPr>
          <p:cNvPr id="3" name="Picture 2" descr="A blue circle with a dot&#10;&#10;AI-generated content may be incorrect.">
            <a:extLst>
              <a:ext uri="{FF2B5EF4-FFF2-40B4-BE49-F238E27FC236}">
                <a16:creationId xmlns:a16="http://schemas.microsoft.com/office/drawing/2014/main" id="{00813DB9-5B1C-FE7F-C84A-0A0E6A223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1195" y="1968452"/>
            <a:ext cx="1080000" cy="1080000"/>
          </a:xfrm>
          <a:prstGeom prst="rect">
            <a:avLst/>
          </a:prstGeom>
        </p:spPr>
      </p:pic>
      <p:pic>
        <p:nvPicPr>
          <p:cNvPr id="5" name="Picture 4" descr="A blue hexagon with a black x&#10;&#10;AI-generated content may be incorrect.">
            <a:extLst>
              <a:ext uri="{FF2B5EF4-FFF2-40B4-BE49-F238E27FC236}">
                <a16:creationId xmlns:a16="http://schemas.microsoft.com/office/drawing/2014/main" id="{1971DA03-5DD1-B1DE-88C5-4B6511CB2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3595" y="1968452"/>
            <a:ext cx="1080000" cy="1080000"/>
          </a:xfrm>
          <a:prstGeom prst="rect">
            <a:avLst/>
          </a:prstGeom>
        </p:spPr>
      </p:pic>
      <p:pic>
        <p:nvPicPr>
          <p:cNvPr id="7" name="Picture 6" descr="A blue and black symbol&#10;&#10;AI-generated content may be incorrect.">
            <a:extLst>
              <a:ext uri="{FF2B5EF4-FFF2-40B4-BE49-F238E27FC236}">
                <a16:creationId xmlns:a16="http://schemas.microsoft.com/office/drawing/2014/main" id="{2DF4770D-2DFC-289C-928D-2D7D44B888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7931" y="1968452"/>
            <a:ext cx="1080000" cy="1080000"/>
          </a:xfrm>
          <a:prstGeom prst="rect">
            <a:avLst/>
          </a:prstGeom>
        </p:spPr>
      </p:pic>
      <p:pic>
        <p:nvPicPr>
          <p:cNvPr id="11" name="Picture 10" descr="A black and white logo&#10;&#10;AI-generated content may be incorrect.">
            <a:extLst>
              <a:ext uri="{FF2B5EF4-FFF2-40B4-BE49-F238E27FC236}">
                <a16:creationId xmlns:a16="http://schemas.microsoft.com/office/drawing/2014/main" id="{8782FE7A-D836-257A-0C04-FF54AC7627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995" y="1968452"/>
            <a:ext cx="1080000" cy="1080000"/>
          </a:xfrm>
          <a:prstGeom prst="rect">
            <a:avLst/>
          </a:prstGeom>
        </p:spPr>
      </p:pic>
      <p:pic>
        <p:nvPicPr>
          <p:cNvPr id="2" name="Picture 1" descr="A white cube with a face&#10;&#10;AI-generated content may be incorrect.">
            <a:extLst>
              <a:ext uri="{FF2B5EF4-FFF2-40B4-BE49-F238E27FC236}">
                <a16:creationId xmlns:a16="http://schemas.microsoft.com/office/drawing/2014/main" id="{E62C309F-5875-61C9-75A2-D5D4C4D75B4D}"/>
              </a:ext>
            </a:extLst>
          </p:cNvPr>
          <p:cNvPicPr>
            <a:picLocks noChangeAspect="1"/>
          </p:cNvPicPr>
          <p:nvPr/>
        </p:nvPicPr>
        <p:blipFill>
          <a:blip r:embed="rId7"/>
          <a:stretch>
            <a:fillRect/>
          </a:stretch>
        </p:blipFill>
        <p:spPr>
          <a:xfrm>
            <a:off x="1838860" y="3495453"/>
            <a:ext cx="1301863" cy="1461977"/>
          </a:xfrm>
          <a:prstGeom prst="rect">
            <a:avLst/>
          </a:prstGeom>
        </p:spPr>
      </p:pic>
      <p:sp>
        <p:nvSpPr>
          <p:cNvPr id="4" name="Text Placeholder 5">
            <a:extLst>
              <a:ext uri="{FF2B5EF4-FFF2-40B4-BE49-F238E27FC236}">
                <a16:creationId xmlns:a16="http://schemas.microsoft.com/office/drawing/2014/main" id="{BA008F17-EE35-6413-FCF9-217654E275C8}"/>
              </a:ext>
            </a:extLst>
          </p:cNvPr>
          <p:cNvSpPr txBox="1">
            <a:spLocks/>
          </p:cNvSpPr>
          <p:nvPr/>
        </p:nvSpPr>
        <p:spPr>
          <a:xfrm>
            <a:off x="1658362" y="3183670"/>
            <a:ext cx="1663200" cy="309615"/>
          </a:xfrm>
          <a:prstGeom prst="rect">
            <a:avLst/>
          </a:prstGeom>
          <a:noFill/>
        </p:spPr>
        <p:txBody>
          <a:bodyPr lIns="91440" tIns="45720" rIns="91440" bIns="45720" anchor="t"/>
          <a:lstStyle>
            <a:lvl1pPr marL="0" indent="0" algn="l" defTabSz="342892" rtl="0" eaLnBrk="1" latinLnBrk="0" hangingPunct="1">
              <a:lnSpc>
                <a:spcPct val="90000"/>
              </a:lnSpc>
              <a:spcBef>
                <a:spcPts val="375"/>
              </a:spcBef>
              <a:buFont typeface="Arial" panose="020B0604020202020204" pitchFamily="34" charset="0"/>
              <a:buNone/>
              <a:defRPr sz="1200" b="0" kern="1200">
                <a:solidFill>
                  <a:schemeClr val="bg1"/>
                </a:solidFill>
                <a:latin typeface="Arial" panose="020B0604020202020204" pitchFamily="34" charset="0"/>
                <a:ea typeface="+mn-ea"/>
                <a:cs typeface="Arial" panose="020B0604020202020204" pitchFamily="34" charset="0"/>
              </a:defRPr>
            </a:lvl1pPr>
            <a:lvl2pPr marL="171446" indent="0" algn="l" defTabSz="342892" rtl="0" eaLnBrk="1" latinLnBrk="0" hangingPunct="1">
              <a:lnSpc>
                <a:spcPct val="90000"/>
              </a:lnSpc>
              <a:spcBef>
                <a:spcPts val="188"/>
              </a:spcBef>
              <a:buFont typeface="Arial" panose="020B0604020202020204" pitchFamily="34" charset="0"/>
              <a:buNone/>
              <a:defRPr sz="900" kern="1200">
                <a:solidFill>
                  <a:schemeClr val="tx1"/>
                </a:solidFill>
                <a:latin typeface="+mn-lt"/>
                <a:ea typeface="+mn-ea"/>
                <a:cs typeface="+mn-cs"/>
              </a:defRPr>
            </a:lvl2pPr>
            <a:lvl3pPr marL="342892" indent="0" algn="l" defTabSz="342892" rtl="0" eaLnBrk="1" latinLnBrk="0" hangingPunct="1">
              <a:lnSpc>
                <a:spcPct val="90000"/>
              </a:lnSpc>
              <a:spcBef>
                <a:spcPts val="188"/>
              </a:spcBef>
              <a:buFont typeface="Arial" panose="020B0604020202020204" pitchFamily="34" charset="0"/>
              <a:buNone/>
              <a:defRPr sz="750" kern="1200">
                <a:solidFill>
                  <a:schemeClr val="tx1"/>
                </a:solidFill>
                <a:latin typeface="+mn-lt"/>
                <a:ea typeface="+mn-ea"/>
                <a:cs typeface="+mn-cs"/>
              </a:defRPr>
            </a:lvl3pPr>
            <a:lvl4pPr marL="514337" indent="0" algn="l" defTabSz="342892" rtl="0" eaLnBrk="1" latinLnBrk="0" hangingPunct="1">
              <a:lnSpc>
                <a:spcPct val="90000"/>
              </a:lnSpc>
              <a:spcBef>
                <a:spcPts val="188"/>
              </a:spcBef>
              <a:buFont typeface="Arial" panose="020B0604020202020204" pitchFamily="34" charset="0"/>
              <a:buNone/>
              <a:defRPr sz="675" kern="1200">
                <a:solidFill>
                  <a:schemeClr val="tx1"/>
                </a:solidFill>
                <a:latin typeface="+mn-lt"/>
                <a:ea typeface="+mn-ea"/>
                <a:cs typeface="+mn-cs"/>
              </a:defRPr>
            </a:lvl4pPr>
            <a:lvl5pPr marL="685783" indent="0" algn="l" defTabSz="342892" rtl="0" eaLnBrk="1" latinLnBrk="0" hangingPunct="1">
              <a:lnSpc>
                <a:spcPct val="90000"/>
              </a:lnSpc>
              <a:spcBef>
                <a:spcPts val="188"/>
              </a:spcBef>
              <a:buFont typeface="Arial" panose="020B0604020202020204" pitchFamily="34" charset="0"/>
              <a:buNone/>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pPr algn="ctr"/>
            <a:r>
              <a:rPr lang="en-PT">
                <a:latin typeface="Arial"/>
                <a:cs typeface="Arial"/>
              </a:rPr>
              <a:t>Cordova</a:t>
            </a:r>
            <a:endParaRPr lang="en-PT"/>
          </a:p>
        </p:txBody>
      </p:sp>
    </p:spTree>
    <p:extLst>
      <p:ext uri="{BB962C8B-B14F-4D97-AF65-F5344CB8AC3E}">
        <p14:creationId xmlns:p14="http://schemas.microsoft.com/office/powerpoint/2010/main" val="4205832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120DD-90E7-34A8-BC48-7314C5AC2145}"/>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914A8633-E215-D063-B989-868778537599}"/>
              </a:ext>
            </a:extLst>
          </p:cNvPr>
          <p:cNvSpPr>
            <a:spLocks noGrp="1"/>
          </p:cNvSpPr>
          <p:nvPr>
            <p:ph type="body" sz="quarter" idx="12"/>
          </p:nvPr>
        </p:nvSpPr>
        <p:spPr/>
        <p:txBody>
          <a:bodyPr lIns="91440" tIns="45720" rIns="91440" bIns="45720" anchor="t">
            <a:normAutofit/>
          </a:bodyPr>
          <a:lstStyle/>
          <a:p>
            <a:r>
              <a:rPr lang="en-PT">
                <a:latin typeface="Arial"/>
                <a:cs typeface="Arial"/>
              </a:rPr>
              <a:t>What is? Why we use it? </a:t>
            </a:r>
          </a:p>
        </p:txBody>
      </p:sp>
      <p:sp>
        <p:nvSpPr>
          <p:cNvPr id="5" name="Text Placeholder 4">
            <a:extLst>
              <a:ext uri="{FF2B5EF4-FFF2-40B4-BE49-F238E27FC236}">
                <a16:creationId xmlns:a16="http://schemas.microsoft.com/office/drawing/2014/main" id="{0275A9F0-18BF-B7FA-507D-7605B0524BCD}"/>
              </a:ext>
            </a:extLst>
          </p:cNvPr>
          <p:cNvSpPr>
            <a:spLocks noGrp="1"/>
          </p:cNvSpPr>
          <p:nvPr>
            <p:ph type="body" sz="quarter" idx="11"/>
          </p:nvPr>
        </p:nvSpPr>
        <p:spPr/>
        <p:txBody>
          <a:bodyPr>
            <a:normAutofit fontScale="92500" lnSpcReduction="10000"/>
          </a:bodyPr>
          <a:lstStyle/>
          <a:p>
            <a:r>
              <a:rPr lang="en-PT"/>
              <a:t>What the Flutter?</a:t>
            </a:r>
          </a:p>
          <a:p>
            <a:endParaRPr lang="en-PT"/>
          </a:p>
        </p:txBody>
      </p:sp>
      <p:sp>
        <p:nvSpPr>
          <p:cNvPr id="4" name="Text Placeholder 3">
            <a:extLst>
              <a:ext uri="{FF2B5EF4-FFF2-40B4-BE49-F238E27FC236}">
                <a16:creationId xmlns:a16="http://schemas.microsoft.com/office/drawing/2014/main" id="{77E5E9AD-DDA3-FEE3-76D2-A0A820B2BC8A}"/>
              </a:ext>
            </a:extLst>
          </p:cNvPr>
          <p:cNvSpPr>
            <a:spLocks noGrp="1"/>
          </p:cNvSpPr>
          <p:nvPr>
            <p:ph type="body" sz="quarter" idx="10"/>
          </p:nvPr>
        </p:nvSpPr>
        <p:spPr/>
        <p:txBody>
          <a:bodyPr lIns="91440" tIns="45720" rIns="91440" bIns="45720" anchor="t">
            <a:normAutofit fontScale="92500" lnSpcReduction="20000"/>
          </a:bodyPr>
          <a:lstStyle/>
          <a:p>
            <a:r>
              <a:rPr lang="en-PT">
                <a:latin typeface="Arial Black"/>
              </a:rPr>
              <a:t>2</a:t>
            </a:r>
            <a:endParaRPr lang="en-PT"/>
          </a:p>
        </p:txBody>
      </p:sp>
    </p:spTree>
    <p:extLst>
      <p:ext uri="{BB962C8B-B14F-4D97-AF65-F5344CB8AC3E}">
        <p14:creationId xmlns:p14="http://schemas.microsoft.com/office/powerpoint/2010/main" val="4011894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01DF0-63C0-AC99-5DB6-97935F48D2E4}"/>
            </a:ext>
          </a:extLst>
        </p:cNvPr>
        <p:cNvGrpSpPr/>
        <p:nvPr/>
      </p:nvGrpSpPr>
      <p:grpSpPr>
        <a:xfrm>
          <a:off x="0" y="0"/>
          <a:ext cx="0" cy="0"/>
          <a:chOff x="0" y="0"/>
          <a:chExt cx="0" cy="0"/>
        </a:xfrm>
      </p:grpSpPr>
      <p:pic>
        <p:nvPicPr>
          <p:cNvPr id="5" name="Picture Placeholder 4" descr="A colorful letter g&#10;&#10;AI-generated content may be incorrect.">
            <a:extLst>
              <a:ext uri="{FF2B5EF4-FFF2-40B4-BE49-F238E27FC236}">
                <a16:creationId xmlns:a16="http://schemas.microsoft.com/office/drawing/2014/main" id="{FBD5C696-BCA9-13EB-AF49-37A418A9BAC2}"/>
              </a:ext>
            </a:extLst>
          </p:cNvPr>
          <p:cNvPicPr>
            <a:picLocks noGrp="1" noChangeAspect="1"/>
          </p:cNvPicPr>
          <p:nvPr>
            <p:ph type="pic" sz="quarter" idx="28"/>
          </p:nvPr>
        </p:nvPicPr>
        <p:blipFill>
          <a:blip r:embed="rId3">
            <a:extLst>
              <a:ext uri="{28A0092B-C50C-407E-A947-70E740481C1C}">
                <a14:useLocalDpi xmlns:a14="http://schemas.microsoft.com/office/drawing/2010/main" val="0"/>
              </a:ext>
            </a:extLst>
          </a:blip>
          <a:srcRect t="2083" b="2083"/>
          <a:stretch/>
        </p:blipFill>
        <p:spPr/>
      </p:pic>
      <p:pic>
        <p:nvPicPr>
          <p:cNvPr id="34" name="Picture Placeholder 33" descr="Question Mark with solid fill">
            <a:extLst>
              <a:ext uri="{FF2B5EF4-FFF2-40B4-BE49-F238E27FC236}">
                <a16:creationId xmlns:a16="http://schemas.microsoft.com/office/drawing/2014/main" id="{33A98E08-B0F4-A2FE-7B7E-BDD23D95CB72}"/>
              </a:ext>
            </a:extLst>
          </p:cNvPr>
          <p:cNvPicPr>
            <a:picLocks noGrp="1" noChangeAspect="1"/>
          </p:cNvPicPr>
          <p:nvPr>
            <p:ph type="pic" sz="quarter" idx="27"/>
          </p:nvPr>
        </p:nvPicPr>
        <p:blipFill>
          <a:blip r:embed="rId4">
            <a:extLst>
              <a:ext uri="{96DAC541-7B7A-43D3-8B79-37D633B846F1}">
                <asvg:svgBlip xmlns:asvg="http://schemas.microsoft.com/office/drawing/2016/SVG/main" r:embed="rId5"/>
              </a:ext>
            </a:extLst>
          </a:blip>
          <a:srcRect t="2282" b="2282"/>
          <a:stretch/>
        </p:blipFill>
        <p:spPr/>
      </p:pic>
      <p:sp>
        <p:nvSpPr>
          <p:cNvPr id="17" name="Text Placeholder 16">
            <a:extLst>
              <a:ext uri="{FF2B5EF4-FFF2-40B4-BE49-F238E27FC236}">
                <a16:creationId xmlns:a16="http://schemas.microsoft.com/office/drawing/2014/main" id="{520B490C-8F00-2014-6E9F-7184C34E745A}"/>
              </a:ext>
            </a:extLst>
          </p:cNvPr>
          <p:cNvSpPr>
            <a:spLocks noGrp="1"/>
          </p:cNvSpPr>
          <p:nvPr>
            <p:ph type="body" sz="quarter" idx="15"/>
          </p:nvPr>
        </p:nvSpPr>
        <p:spPr/>
        <p:txBody>
          <a:bodyPr>
            <a:normAutofit fontScale="92500" lnSpcReduction="10000"/>
          </a:bodyPr>
          <a:lstStyle/>
          <a:p>
            <a:r>
              <a:rPr lang="en-PT"/>
              <a:t>What the Flutter?</a:t>
            </a:r>
          </a:p>
        </p:txBody>
      </p:sp>
      <p:sp>
        <p:nvSpPr>
          <p:cNvPr id="18" name="Text Placeholder 17">
            <a:extLst>
              <a:ext uri="{FF2B5EF4-FFF2-40B4-BE49-F238E27FC236}">
                <a16:creationId xmlns:a16="http://schemas.microsoft.com/office/drawing/2014/main" id="{6F8BBB4F-D18A-7545-F12A-7DAACD7BA16A}"/>
              </a:ext>
            </a:extLst>
          </p:cNvPr>
          <p:cNvSpPr>
            <a:spLocks noGrp="1"/>
          </p:cNvSpPr>
          <p:nvPr>
            <p:ph type="body" sz="quarter" idx="16"/>
          </p:nvPr>
        </p:nvSpPr>
        <p:spPr/>
        <p:txBody>
          <a:bodyPr>
            <a:normAutofit/>
          </a:bodyPr>
          <a:lstStyle/>
          <a:p>
            <a:r>
              <a:rPr lang="en-PT"/>
              <a:t>What?</a:t>
            </a:r>
          </a:p>
        </p:txBody>
      </p:sp>
      <p:sp>
        <p:nvSpPr>
          <p:cNvPr id="4" name="Text Placeholder 3">
            <a:extLst>
              <a:ext uri="{FF2B5EF4-FFF2-40B4-BE49-F238E27FC236}">
                <a16:creationId xmlns:a16="http://schemas.microsoft.com/office/drawing/2014/main" id="{C7211097-1F47-ED7B-A26F-3201376A302B}"/>
              </a:ext>
            </a:extLst>
          </p:cNvPr>
          <p:cNvSpPr>
            <a:spLocks noGrp="1"/>
          </p:cNvSpPr>
          <p:nvPr>
            <p:ph type="body" sz="quarter" idx="13"/>
          </p:nvPr>
        </p:nvSpPr>
        <p:spPr/>
        <p:txBody>
          <a:bodyPr/>
          <a:lstStyle/>
          <a:p>
            <a:r>
              <a:rPr lang="en-PT"/>
              <a:t>Framework open-source created by Google.</a:t>
            </a:r>
          </a:p>
        </p:txBody>
      </p:sp>
      <p:sp>
        <p:nvSpPr>
          <p:cNvPr id="19" name="Text Placeholder 18">
            <a:extLst>
              <a:ext uri="{FF2B5EF4-FFF2-40B4-BE49-F238E27FC236}">
                <a16:creationId xmlns:a16="http://schemas.microsoft.com/office/drawing/2014/main" id="{22C1E373-2E85-F6D7-A859-62BF1B65AD01}"/>
              </a:ext>
            </a:extLst>
          </p:cNvPr>
          <p:cNvSpPr>
            <a:spLocks noGrp="1"/>
          </p:cNvSpPr>
          <p:nvPr>
            <p:ph type="body" sz="quarter" idx="17"/>
          </p:nvPr>
        </p:nvSpPr>
        <p:spPr/>
        <p:txBody>
          <a:bodyPr>
            <a:normAutofit/>
          </a:bodyPr>
          <a:lstStyle/>
          <a:p>
            <a:r>
              <a:rPr lang="en-PT"/>
              <a:t>Why?</a:t>
            </a:r>
          </a:p>
          <a:p>
            <a:endParaRPr lang="en-PT"/>
          </a:p>
        </p:txBody>
      </p:sp>
      <p:sp>
        <p:nvSpPr>
          <p:cNvPr id="6" name="Text Placeholder 5">
            <a:extLst>
              <a:ext uri="{FF2B5EF4-FFF2-40B4-BE49-F238E27FC236}">
                <a16:creationId xmlns:a16="http://schemas.microsoft.com/office/drawing/2014/main" id="{E4D646E0-70DF-78EF-D6ED-5A41EB71240D}"/>
              </a:ext>
            </a:extLst>
          </p:cNvPr>
          <p:cNvSpPr>
            <a:spLocks noGrp="1"/>
          </p:cNvSpPr>
          <p:nvPr>
            <p:ph type="body" sz="quarter" idx="18"/>
          </p:nvPr>
        </p:nvSpPr>
        <p:spPr/>
        <p:txBody>
          <a:bodyPr/>
          <a:lstStyle/>
          <a:p>
            <a:r>
              <a:rPr lang="en-PT"/>
              <a:t>Easy to understand, everything is adaptable, everything </a:t>
            </a:r>
            <a:r>
              <a:rPr lang="en-GB"/>
              <a:t>is a widget, native behaviour and one code to rule them all</a:t>
            </a:r>
            <a:endParaRPr lang="en-PT"/>
          </a:p>
        </p:txBody>
      </p:sp>
      <p:sp>
        <p:nvSpPr>
          <p:cNvPr id="21" name="Text Placeholder 20">
            <a:extLst>
              <a:ext uri="{FF2B5EF4-FFF2-40B4-BE49-F238E27FC236}">
                <a16:creationId xmlns:a16="http://schemas.microsoft.com/office/drawing/2014/main" id="{F1BBA1F4-680D-43A5-EB31-F06312745AE9}"/>
              </a:ext>
            </a:extLst>
          </p:cNvPr>
          <p:cNvSpPr>
            <a:spLocks noGrp="1"/>
          </p:cNvSpPr>
          <p:nvPr>
            <p:ph type="body" sz="quarter" idx="19"/>
          </p:nvPr>
        </p:nvSpPr>
        <p:spPr/>
        <p:txBody>
          <a:bodyPr>
            <a:normAutofit/>
          </a:bodyPr>
          <a:lstStyle/>
          <a:p>
            <a:r>
              <a:rPr lang="en-PT"/>
              <a:t>Who supports?</a:t>
            </a:r>
          </a:p>
        </p:txBody>
      </p:sp>
      <p:sp>
        <p:nvSpPr>
          <p:cNvPr id="7" name="Text Placeholder 6">
            <a:extLst>
              <a:ext uri="{FF2B5EF4-FFF2-40B4-BE49-F238E27FC236}">
                <a16:creationId xmlns:a16="http://schemas.microsoft.com/office/drawing/2014/main" id="{3DBE1A78-BA8F-2833-8437-070398ABA39C}"/>
              </a:ext>
            </a:extLst>
          </p:cNvPr>
          <p:cNvSpPr>
            <a:spLocks noGrp="1"/>
          </p:cNvSpPr>
          <p:nvPr>
            <p:ph type="body" sz="quarter" idx="20"/>
          </p:nvPr>
        </p:nvSpPr>
        <p:spPr/>
        <p:txBody>
          <a:bodyPr/>
          <a:lstStyle/>
          <a:p>
            <a:r>
              <a:rPr lang="en-PT"/>
              <a:t>Google but most importantly a big and healthy community. Where they can easily add/change code/libs.</a:t>
            </a:r>
          </a:p>
        </p:txBody>
      </p:sp>
      <p:pic>
        <p:nvPicPr>
          <p:cNvPr id="32" name="Picture Placeholder 31" descr="A blue logo with black background&#10;&#10;AI-generated content may be incorrect.">
            <a:extLst>
              <a:ext uri="{FF2B5EF4-FFF2-40B4-BE49-F238E27FC236}">
                <a16:creationId xmlns:a16="http://schemas.microsoft.com/office/drawing/2014/main" id="{E325529E-4C1D-775D-DD01-A531240526AE}"/>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t="1875" b="1875"/>
          <a:stretch/>
        </p:blipFill>
        <p:spPr/>
      </p:pic>
      <p:sp>
        <p:nvSpPr>
          <p:cNvPr id="31" name="Rectangle 30">
            <a:extLst>
              <a:ext uri="{FF2B5EF4-FFF2-40B4-BE49-F238E27FC236}">
                <a16:creationId xmlns:a16="http://schemas.microsoft.com/office/drawing/2014/main" id="{EAFAE1D2-B61B-354C-EF64-B9C9CE13A509}"/>
              </a:ext>
            </a:extLst>
          </p:cNvPr>
          <p:cNvSpPr/>
          <p:nvPr/>
        </p:nvSpPr>
        <p:spPr>
          <a:xfrm>
            <a:off x="275062" y="3858044"/>
            <a:ext cx="8571571" cy="892376"/>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PT"/>
          </a:p>
        </p:txBody>
      </p:sp>
    </p:spTree>
    <p:extLst>
      <p:ext uri="{BB962C8B-B14F-4D97-AF65-F5344CB8AC3E}">
        <p14:creationId xmlns:p14="http://schemas.microsoft.com/office/powerpoint/2010/main" val="216696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2A6DE-3D3B-E29F-B348-7A0C30526226}"/>
              </a:ext>
            </a:extLst>
          </p:cNvPr>
          <p:cNvSpPr>
            <a:spLocks noGrp="1"/>
          </p:cNvSpPr>
          <p:nvPr>
            <p:ph type="body" sz="quarter" idx="10"/>
          </p:nvPr>
        </p:nvSpPr>
        <p:spPr/>
        <p:txBody>
          <a:bodyPr/>
          <a:lstStyle/>
          <a:p>
            <a:r>
              <a:rPr lang="en-PT"/>
              <a:t>How Flutter works?</a:t>
            </a:r>
          </a:p>
        </p:txBody>
      </p:sp>
      <p:pic>
        <p:nvPicPr>
          <p:cNvPr id="5" name="Picture 4">
            <a:extLst>
              <a:ext uri="{FF2B5EF4-FFF2-40B4-BE49-F238E27FC236}">
                <a16:creationId xmlns:a16="http://schemas.microsoft.com/office/drawing/2014/main" id="{EF31E4B5-DB31-A075-E4E1-B93165F29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5462" y="1301524"/>
            <a:ext cx="5073076" cy="2880000"/>
          </a:xfrm>
          <a:prstGeom prst="rect">
            <a:avLst/>
          </a:prstGeom>
        </p:spPr>
      </p:pic>
    </p:spTree>
    <p:extLst>
      <p:ext uri="{BB962C8B-B14F-4D97-AF65-F5344CB8AC3E}">
        <p14:creationId xmlns:p14="http://schemas.microsoft.com/office/powerpoint/2010/main" val="3742956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F4AB0-95FA-C248-3D15-1568B3B6147A}"/>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4FCCCD9F-7FA8-5C5A-1F93-7888E90311B8}"/>
              </a:ext>
            </a:extLst>
          </p:cNvPr>
          <p:cNvSpPr>
            <a:spLocks noGrp="1"/>
          </p:cNvSpPr>
          <p:nvPr>
            <p:ph type="body" sz="quarter" idx="10"/>
          </p:nvPr>
        </p:nvSpPr>
        <p:spPr/>
        <p:txBody>
          <a:bodyPr/>
          <a:lstStyle/>
          <a:p>
            <a:r>
              <a:rPr lang="en-US" sz="1800">
                <a:effectLst/>
                <a:latin typeface="Aptos" panose="020B0004020202020204" pitchFamily="34" charset="0"/>
                <a:ea typeface="Aptos" panose="020B0004020202020204" pitchFamily="34" charset="0"/>
                <a:cs typeface="Arial" panose="020B0604020202020204" pitchFamily="34" charset="0"/>
              </a:rPr>
              <a:t>Why </a:t>
            </a:r>
            <a:r>
              <a:rPr lang="en-US" sz="1800">
                <a:latin typeface="Aptos" panose="020B0004020202020204" pitchFamily="34" charset="0"/>
                <a:ea typeface="Aptos" panose="020B0004020202020204" pitchFamily="34" charset="0"/>
              </a:rPr>
              <a:t>we use </a:t>
            </a:r>
            <a:r>
              <a:rPr lang="en-US" sz="1800">
                <a:effectLst/>
                <a:latin typeface="Aptos" panose="020B0004020202020204" pitchFamily="34" charset="0"/>
                <a:ea typeface="Aptos" panose="020B0004020202020204" pitchFamily="34" charset="0"/>
                <a:cs typeface="Arial" panose="020B0604020202020204" pitchFamily="34" charset="0"/>
              </a:rPr>
              <a:t>Flutter?</a:t>
            </a:r>
            <a:endParaRPr lang="en-PT"/>
          </a:p>
        </p:txBody>
      </p:sp>
      <p:pic>
        <p:nvPicPr>
          <p:cNvPr id="9" name="Picture 8">
            <a:extLst>
              <a:ext uri="{FF2B5EF4-FFF2-40B4-BE49-F238E27FC236}">
                <a16:creationId xmlns:a16="http://schemas.microsoft.com/office/drawing/2014/main" id="{22F96EE6-C3EC-9CA5-2506-2ABCAF0A3910}"/>
              </a:ext>
            </a:extLst>
          </p:cNvPr>
          <p:cNvPicPr>
            <a:picLocks noChangeAspect="1"/>
          </p:cNvPicPr>
          <p:nvPr/>
        </p:nvPicPr>
        <p:blipFill>
          <a:blip r:embed="rId3"/>
          <a:stretch>
            <a:fillRect/>
          </a:stretch>
        </p:blipFill>
        <p:spPr>
          <a:xfrm>
            <a:off x="371476" y="1474741"/>
            <a:ext cx="1219200" cy="1219200"/>
          </a:xfrm>
          <a:prstGeom prst="rect">
            <a:avLst/>
          </a:prstGeom>
        </p:spPr>
      </p:pic>
      <p:pic>
        <p:nvPicPr>
          <p:cNvPr id="10" name="Picture 9">
            <a:extLst>
              <a:ext uri="{FF2B5EF4-FFF2-40B4-BE49-F238E27FC236}">
                <a16:creationId xmlns:a16="http://schemas.microsoft.com/office/drawing/2014/main" id="{3507FCB9-8484-DA6A-7B1E-2D45A0807359}"/>
              </a:ext>
            </a:extLst>
          </p:cNvPr>
          <p:cNvPicPr>
            <a:picLocks noChangeAspect="1"/>
          </p:cNvPicPr>
          <p:nvPr/>
        </p:nvPicPr>
        <p:blipFill>
          <a:blip r:embed="rId4"/>
          <a:stretch>
            <a:fillRect/>
          </a:stretch>
        </p:blipFill>
        <p:spPr>
          <a:xfrm>
            <a:off x="2432564" y="1474741"/>
            <a:ext cx="1219200" cy="1219200"/>
          </a:xfrm>
          <a:prstGeom prst="rect">
            <a:avLst/>
          </a:prstGeom>
        </p:spPr>
      </p:pic>
      <p:pic>
        <p:nvPicPr>
          <p:cNvPr id="11" name="Picture 10">
            <a:extLst>
              <a:ext uri="{FF2B5EF4-FFF2-40B4-BE49-F238E27FC236}">
                <a16:creationId xmlns:a16="http://schemas.microsoft.com/office/drawing/2014/main" id="{2B04CB11-4A64-E676-FF59-65F866FFCF92}"/>
              </a:ext>
            </a:extLst>
          </p:cNvPr>
          <p:cNvPicPr>
            <a:picLocks noChangeAspect="1"/>
          </p:cNvPicPr>
          <p:nvPr/>
        </p:nvPicPr>
        <p:blipFill>
          <a:blip r:embed="rId5"/>
          <a:stretch>
            <a:fillRect/>
          </a:stretch>
        </p:blipFill>
        <p:spPr>
          <a:xfrm>
            <a:off x="4493652" y="1474741"/>
            <a:ext cx="1219200" cy="1219200"/>
          </a:xfrm>
          <a:prstGeom prst="rect">
            <a:avLst/>
          </a:prstGeom>
        </p:spPr>
      </p:pic>
      <p:pic>
        <p:nvPicPr>
          <p:cNvPr id="1026" name="Picture 2">
            <a:extLst>
              <a:ext uri="{FF2B5EF4-FFF2-40B4-BE49-F238E27FC236}">
                <a16:creationId xmlns:a16="http://schemas.microsoft.com/office/drawing/2014/main" id="{114AC317-D454-FE96-B015-A3960B23CE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9214" y="3539158"/>
            <a:ext cx="919677" cy="61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lag of the United States - Wikipedia">
            <a:extLst>
              <a:ext uri="{FF2B5EF4-FFF2-40B4-BE49-F238E27FC236}">
                <a16:creationId xmlns:a16="http://schemas.microsoft.com/office/drawing/2014/main" id="{54D8171A-A286-1A41-D466-BFC74A1F72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448" y="3539158"/>
            <a:ext cx="1160688" cy="612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999B3701-1A9A-1D22-71F5-6CC2DF30EE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2969" y="3535977"/>
            <a:ext cx="917622" cy="612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84A64217-7B6E-CE41-F1E6-CE6EAB5519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4669" y="3535977"/>
            <a:ext cx="1020000" cy="612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a:extLst>
              <a:ext uri="{FF2B5EF4-FFF2-40B4-BE49-F238E27FC236}">
                <a16:creationId xmlns:a16="http://schemas.microsoft.com/office/drawing/2014/main" id="{B5F1494D-AA27-4F2B-79AD-DEDDB70E27C7}"/>
              </a:ext>
            </a:extLst>
          </p:cNvPr>
          <p:cNvSpPr>
            <a:spLocks noGrp="1"/>
          </p:cNvSpPr>
          <p:nvPr>
            <p:ph type="body" sz="quarter" idx="11"/>
          </p:nvPr>
        </p:nvSpPr>
        <p:spPr>
          <a:xfrm>
            <a:off x="6058424" y="848342"/>
            <a:ext cx="2782781" cy="3916163"/>
          </a:xfrm>
        </p:spPr>
        <p:txBody>
          <a:bodyPr lIns="91440" tIns="45720" rIns="91440" bIns="45720" anchor="t"/>
          <a:lstStyle/>
          <a:p>
            <a:r>
              <a:rPr lang="en-PT" sz="1800" b="1">
                <a:latin typeface="Arial"/>
                <a:cs typeface="Arial"/>
              </a:rPr>
              <a:t>Important:</a:t>
            </a:r>
            <a:endParaRPr lang="en-PT">
              <a:latin typeface="Arial"/>
              <a:cs typeface="Arial"/>
            </a:endParaRPr>
          </a:p>
          <a:p>
            <a:pPr marL="171450" indent="-171450">
              <a:buFont typeface="Arial" panose="020B0604020202020204" pitchFamily="34" charset="0"/>
              <a:buChar char="•"/>
            </a:pPr>
            <a:r>
              <a:rPr lang="en-PT" sz="1200">
                <a:latin typeface="Arial"/>
                <a:cs typeface="Arial"/>
              </a:rPr>
              <a:t>Trustworthy for having only one codebase</a:t>
            </a:r>
          </a:p>
          <a:p>
            <a:pPr marL="171450" indent="-171450">
              <a:buFont typeface="Arial" panose="020B0604020202020204" pitchFamily="34" charset="0"/>
              <a:buChar char="•"/>
            </a:pPr>
            <a:r>
              <a:rPr lang="en-PT" sz="1200">
                <a:latin typeface="Arial"/>
                <a:cs typeface="Arial"/>
              </a:rPr>
              <a:t>Same features in every app for every OS.</a:t>
            </a:r>
          </a:p>
          <a:p>
            <a:pPr marL="171450" indent="-171450">
              <a:buFont typeface="Arial" panose="020B0604020202020204" pitchFamily="34" charset="0"/>
              <a:buChar char="•"/>
            </a:pPr>
            <a:r>
              <a:rPr lang="en-PT" sz="1200">
                <a:latin typeface="Arial"/>
                <a:cs typeface="Arial"/>
              </a:rPr>
              <a:t>OOP Pillars</a:t>
            </a:r>
          </a:p>
          <a:p>
            <a:pPr marL="171450" indent="-171450">
              <a:buFont typeface="Arial" panose="020B0604020202020204" pitchFamily="34" charset="0"/>
              <a:buChar char="•"/>
            </a:pPr>
            <a:r>
              <a:rPr lang="en-PT" sz="1200">
                <a:latin typeface="Arial"/>
                <a:cs typeface="Arial"/>
              </a:rPr>
              <a:t>Clean Architecture</a:t>
            </a:r>
          </a:p>
          <a:p>
            <a:pPr marL="171450" indent="-171450">
              <a:buFont typeface="Arial" panose="020B0604020202020204" pitchFamily="34" charset="0"/>
              <a:buChar char="•"/>
            </a:pPr>
            <a:r>
              <a:rPr lang="en-PT" sz="1200">
                <a:latin typeface="Arial"/>
                <a:cs typeface="Arial"/>
              </a:rPr>
              <a:t>Unit tests</a:t>
            </a:r>
            <a:endParaRPr lang="en-PT" sz="1200"/>
          </a:p>
        </p:txBody>
      </p:sp>
    </p:spTree>
    <p:extLst>
      <p:ext uri="{BB962C8B-B14F-4D97-AF65-F5344CB8AC3E}">
        <p14:creationId xmlns:p14="http://schemas.microsoft.com/office/powerpoint/2010/main" val="27866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heckerboard(across)">
                                      <p:cBhvr>
                                        <p:cTn id="10" dur="500"/>
                                        <p:tgtEl>
                                          <p:spTgt spid="10"/>
                                        </p:tgtEl>
                                      </p:cBhvr>
                                    </p:animEffect>
                                  </p:childTnLst>
                                </p:cTn>
                              </p:par>
                              <p:par>
                                <p:cTn id="11" presetID="5"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checkerboard(across)">
                                      <p:cBhvr>
                                        <p:cTn id="18" dur="500"/>
                                        <p:tgtEl>
                                          <p:spTgt spid="1026"/>
                                        </p:tgtEl>
                                      </p:cBhvr>
                                    </p:animEffect>
                                  </p:childTnLst>
                                </p:cTn>
                              </p:par>
                              <p:par>
                                <p:cTn id="19" presetID="5" presetClass="entr" presetSubtype="1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checkerboard(across)">
                                      <p:cBhvr>
                                        <p:cTn id="21" dur="500"/>
                                        <p:tgtEl>
                                          <p:spTgt spid="1028"/>
                                        </p:tgtEl>
                                      </p:cBhvr>
                                    </p:animEffect>
                                  </p:childTnLst>
                                </p:cTn>
                              </p:par>
                              <p:par>
                                <p:cTn id="22" presetID="5" presetClass="entr" presetSubtype="10" fill="hold" nodeType="withEffect">
                                  <p:stCondLst>
                                    <p:cond delay="0"/>
                                  </p:stCondLst>
                                  <p:childTnLst>
                                    <p:set>
                                      <p:cBhvr>
                                        <p:cTn id="23" dur="1" fill="hold">
                                          <p:stCondLst>
                                            <p:cond delay="0"/>
                                          </p:stCondLst>
                                        </p:cTn>
                                        <p:tgtEl>
                                          <p:spTgt spid="1038"/>
                                        </p:tgtEl>
                                        <p:attrNameLst>
                                          <p:attrName>style.visibility</p:attrName>
                                        </p:attrNameLst>
                                      </p:cBhvr>
                                      <p:to>
                                        <p:strVal val="visible"/>
                                      </p:to>
                                    </p:set>
                                    <p:animEffect transition="in" filter="checkerboard(across)">
                                      <p:cBhvr>
                                        <p:cTn id="24" dur="500"/>
                                        <p:tgtEl>
                                          <p:spTgt spid="1038"/>
                                        </p:tgtEl>
                                      </p:cBhvr>
                                    </p:animEffect>
                                  </p:childTnLst>
                                </p:cTn>
                              </p:par>
                              <p:par>
                                <p:cTn id="25" presetID="5" presetClass="entr" presetSubtype="10" fill="hold" nodeType="withEffect">
                                  <p:stCondLst>
                                    <p:cond delay="0"/>
                                  </p:stCondLst>
                                  <p:childTnLst>
                                    <p:set>
                                      <p:cBhvr>
                                        <p:cTn id="26" dur="1" fill="hold">
                                          <p:stCondLst>
                                            <p:cond delay="0"/>
                                          </p:stCondLst>
                                        </p:cTn>
                                        <p:tgtEl>
                                          <p:spTgt spid="1040"/>
                                        </p:tgtEl>
                                        <p:attrNameLst>
                                          <p:attrName>style.visibility</p:attrName>
                                        </p:attrNameLst>
                                      </p:cBhvr>
                                      <p:to>
                                        <p:strVal val="visible"/>
                                      </p:to>
                                    </p:set>
                                    <p:animEffect transition="in" filter="checkerboard(across)">
                                      <p:cBhvr>
                                        <p:cTn id="27"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B949F-70D1-CD3A-9A2E-8B762FCBC1A7}"/>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E0112BC2-522C-F53F-C213-3268245D132A}"/>
              </a:ext>
            </a:extLst>
          </p:cNvPr>
          <p:cNvSpPr>
            <a:spLocks noGrp="1"/>
          </p:cNvSpPr>
          <p:nvPr>
            <p:ph type="body" sz="quarter" idx="11"/>
          </p:nvPr>
        </p:nvSpPr>
        <p:spPr/>
        <p:txBody>
          <a:bodyPr>
            <a:normAutofit fontScale="92500" lnSpcReduction="10000"/>
          </a:bodyPr>
          <a:lstStyle/>
          <a:p>
            <a:r>
              <a:rPr lang="en-PT"/>
              <a:t>How does Flutter works?</a:t>
            </a:r>
          </a:p>
          <a:p>
            <a:endParaRPr lang="en-PT"/>
          </a:p>
        </p:txBody>
      </p:sp>
      <p:sp>
        <p:nvSpPr>
          <p:cNvPr id="4" name="Text Placeholder 3">
            <a:extLst>
              <a:ext uri="{FF2B5EF4-FFF2-40B4-BE49-F238E27FC236}">
                <a16:creationId xmlns:a16="http://schemas.microsoft.com/office/drawing/2014/main" id="{CE6420B8-F741-1146-FD2E-4E7B2B3F1C69}"/>
              </a:ext>
            </a:extLst>
          </p:cNvPr>
          <p:cNvSpPr>
            <a:spLocks noGrp="1"/>
          </p:cNvSpPr>
          <p:nvPr>
            <p:ph type="body" sz="quarter" idx="10"/>
          </p:nvPr>
        </p:nvSpPr>
        <p:spPr/>
        <p:txBody>
          <a:bodyPr lIns="91440" tIns="45720" rIns="91440" bIns="45720" anchor="t">
            <a:normAutofit fontScale="92500" lnSpcReduction="20000"/>
          </a:bodyPr>
          <a:lstStyle/>
          <a:p>
            <a:r>
              <a:rPr lang="en-US"/>
              <a:t>3</a:t>
            </a:r>
          </a:p>
        </p:txBody>
      </p:sp>
      <p:sp>
        <p:nvSpPr>
          <p:cNvPr id="6" name="Text Placeholder 5">
            <a:extLst>
              <a:ext uri="{FF2B5EF4-FFF2-40B4-BE49-F238E27FC236}">
                <a16:creationId xmlns:a16="http://schemas.microsoft.com/office/drawing/2014/main" id="{4EF0F30E-4A50-30AD-00BF-9612926A5D9B}"/>
              </a:ext>
            </a:extLst>
          </p:cNvPr>
          <p:cNvSpPr>
            <a:spLocks noGrp="1"/>
          </p:cNvSpPr>
          <p:nvPr>
            <p:ph type="body" sz="quarter" idx="12"/>
          </p:nvPr>
        </p:nvSpPr>
        <p:spPr/>
        <p:txBody>
          <a:bodyPr lIns="91440" tIns="45720" rIns="91440" bIns="45720" anchor="t">
            <a:normAutofit/>
          </a:bodyPr>
          <a:lstStyle/>
          <a:p>
            <a:r>
              <a:rPr lang="en-PT">
                <a:latin typeface="Arial"/>
                <a:cs typeface="Arial"/>
              </a:rPr>
              <a:t>Structure, Widgets, State Managers</a:t>
            </a:r>
          </a:p>
        </p:txBody>
      </p:sp>
    </p:spTree>
    <p:extLst>
      <p:ext uri="{BB962C8B-B14F-4D97-AF65-F5344CB8AC3E}">
        <p14:creationId xmlns:p14="http://schemas.microsoft.com/office/powerpoint/2010/main" val="1520965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F2C26-2375-1446-58C5-698662263A05}"/>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D2579900-8FD2-C171-6AA5-7215090A5EF2}"/>
              </a:ext>
            </a:extLst>
          </p:cNvPr>
          <p:cNvSpPr>
            <a:spLocks noGrp="1"/>
          </p:cNvSpPr>
          <p:nvPr>
            <p:ph type="body" sz="quarter" idx="10"/>
          </p:nvPr>
        </p:nvSpPr>
        <p:spPr/>
        <p:txBody>
          <a:bodyPr/>
          <a:lstStyle/>
          <a:p>
            <a:r>
              <a:rPr lang="en-PT"/>
              <a:t>Flutter’s Base Structure</a:t>
            </a:r>
          </a:p>
        </p:txBody>
      </p:sp>
      <p:pic>
        <p:nvPicPr>
          <p:cNvPr id="2050" name="Picture 2" descr="Placa de Construção Verde 10460 | DUPLO® | Compra online na Loja LEGO®  Oficial PT">
            <a:extLst>
              <a:ext uri="{FF2B5EF4-FFF2-40B4-BE49-F238E27FC236}">
                <a16:creationId xmlns:a16="http://schemas.microsoft.com/office/drawing/2014/main" id="{1548AE75-AF7D-76B0-E467-0A5CBD365C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 b="-5"/>
          <a:stretch/>
        </p:blipFill>
        <p:spPr bwMode="auto">
          <a:xfrm>
            <a:off x="880423" y="1488488"/>
            <a:ext cx="2520000" cy="2523364"/>
          </a:xfrm>
          <a:prstGeom prst="roundRect">
            <a:avLst/>
          </a:prstGeom>
          <a:noFill/>
          <a:extLst>
            <a:ext uri="{909E8E84-426E-40DD-AFC4-6F175D3DCCD1}">
              <a14:hiddenFill xmlns:a14="http://schemas.microsoft.com/office/drawing/2010/main">
                <a:solidFill>
                  <a:srgbClr val="FFFFFF"/>
                </a:solidFill>
              </a14:hiddenFill>
            </a:ext>
          </a:extLst>
        </p:spPr>
      </p:pic>
      <p:pic>
        <p:nvPicPr>
          <p:cNvPr id="2052" name="Picture 4" descr="Imagens de Lego Blocks – Explore Fotografias do Stock, Vetores e Vídeos de  19,873 | Adobe Stock">
            <a:extLst>
              <a:ext uri="{FF2B5EF4-FFF2-40B4-BE49-F238E27FC236}">
                <a16:creationId xmlns:a16="http://schemas.microsoft.com/office/drawing/2014/main" id="{04BA5AF8-E0BC-7CD2-4DA4-8413C41B1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2670" y="1969447"/>
            <a:ext cx="2520000" cy="1561446"/>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17">
            <a:extLst>
              <a:ext uri="{FF2B5EF4-FFF2-40B4-BE49-F238E27FC236}">
                <a16:creationId xmlns:a16="http://schemas.microsoft.com/office/drawing/2014/main" id="{78EB7840-AE37-228A-9F8C-3AF84572EA76}"/>
              </a:ext>
            </a:extLst>
          </p:cNvPr>
          <p:cNvSpPr>
            <a:spLocks noGrp="1"/>
          </p:cNvSpPr>
          <p:nvPr>
            <p:ph type="body" sz="quarter" idx="11"/>
          </p:nvPr>
        </p:nvSpPr>
        <p:spPr>
          <a:xfrm rot="21070672">
            <a:off x="5958978" y="2736722"/>
            <a:ext cx="1059210" cy="535294"/>
          </a:xfrm>
        </p:spPr>
        <p:txBody>
          <a:bodyPr/>
          <a:lstStyle/>
          <a:p>
            <a:pPr algn="ctr"/>
            <a:r>
              <a:rPr lang="en-PT"/>
              <a:t>Widget</a:t>
            </a:r>
          </a:p>
        </p:txBody>
      </p:sp>
      <p:sp>
        <p:nvSpPr>
          <p:cNvPr id="3" name="Text Placeholder 17">
            <a:extLst>
              <a:ext uri="{FF2B5EF4-FFF2-40B4-BE49-F238E27FC236}">
                <a16:creationId xmlns:a16="http://schemas.microsoft.com/office/drawing/2014/main" id="{CE86C78E-BF88-313A-AA46-603CBD541F4E}"/>
              </a:ext>
            </a:extLst>
          </p:cNvPr>
          <p:cNvSpPr txBox="1">
            <a:spLocks/>
          </p:cNvSpPr>
          <p:nvPr/>
        </p:nvSpPr>
        <p:spPr>
          <a:xfrm>
            <a:off x="1625918" y="2481402"/>
            <a:ext cx="1029010" cy="537536"/>
          </a:xfrm>
          <a:prstGeom prst="rect">
            <a:avLst/>
          </a:prstGeom>
        </p:spPr>
        <p:txBody>
          <a:bodyPr/>
          <a:lstStyle>
            <a:lvl1pPr marL="0" indent="0" algn="l" defTabSz="342892" rtl="0" eaLnBrk="1" latinLnBrk="0" hangingPunct="1">
              <a:lnSpc>
                <a:spcPct val="150000"/>
              </a:lnSpc>
              <a:spcBef>
                <a:spcPts val="375"/>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257168" indent="-85723" algn="l" defTabSz="342892" rtl="0" eaLnBrk="1" latinLnBrk="0" hangingPunct="1">
              <a:lnSpc>
                <a:spcPct val="90000"/>
              </a:lnSpc>
              <a:spcBef>
                <a:spcPts val="188"/>
              </a:spcBef>
              <a:buFont typeface="Arial" panose="020B0604020202020204" pitchFamily="34" charset="0"/>
              <a:buChar char="•"/>
              <a:defRPr sz="900" kern="1200">
                <a:solidFill>
                  <a:schemeClr val="tx1"/>
                </a:solidFill>
                <a:latin typeface="+mn-lt"/>
                <a:ea typeface="+mn-ea"/>
                <a:cs typeface="+mn-cs"/>
              </a:defRPr>
            </a:lvl2pPr>
            <a:lvl3pPr marL="428615" indent="-85723" algn="l" defTabSz="342892" rtl="0" eaLnBrk="1" latinLnBrk="0" hangingPunct="1">
              <a:lnSpc>
                <a:spcPct val="90000"/>
              </a:lnSpc>
              <a:spcBef>
                <a:spcPts val="188"/>
              </a:spcBef>
              <a:buFont typeface="Arial" panose="020B0604020202020204" pitchFamily="34" charset="0"/>
              <a:buChar char="•"/>
              <a:defRPr sz="750" kern="1200">
                <a:solidFill>
                  <a:schemeClr val="tx1"/>
                </a:solidFill>
                <a:latin typeface="+mn-lt"/>
                <a:ea typeface="+mn-ea"/>
                <a:cs typeface="+mn-cs"/>
              </a:defRPr>
            </a:lvl3pPr>
            <a:lvl4pPr marL="600060"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4pPr>
            <a:lvl5pPr marL="771506"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r>
              <a:rPr lang="en-PT"/>
              <a:t>Scaffold</a:t>
            </a:r>
          </a:p>
        </p:txBody>
      </p:sp>
    </p:spTree>
    <p:extLst>
      <p:ext uri="{BB962C8B-B14F-4D97-AF65-F5344CB8AC3E}">
        <p14:creationId xmlns:p14="http://schemas.microsoft.com/office/powerpoint/2010/main" val="112713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checkerboard(across)">
                                      <p:cBhvr>
                                        <p:cTn id="7" dur="500"/>
                                        <p:tgtEl>
                                          <p:spTgt spid="2050"/>
                                        </p:tgtEl>
                                      </p:cBhvr>
                                    </p:animEffect>
                                  </p:childTnLst>
                                </p:cTn>
                              </p:par>
                              <p:par>
                                <p:cTn id="8" presetID="5" presetClass="entr" presetSubtype="1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checkerboard(across)">
                                      <p:cBhvr>
                                        <p:cTn id="10" dur="500"/>
                                        <p:tgtEl>
                                          <p:spTgt spid="2052"/>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heckerboard(across)">
                                      <p:cBhvr>
                                        <p:cTn id="15" dur="500"/>
                                        <p:tgtEl>
                                          <p:spTgt spid="3"/>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8">
                                            <p:txEl>
                                              <p:pRg st="0" end="0"/>
                                            </p:txEl>
                                          </p:spTgt>
                                        </p:tgtEl>
                                        <p:attrNameLst>
                                          <p:attrName>style.visibility</p:attrName>
                                        </p:attrNameLst>
                                      </p:cBhvr>
                                      <p:to>
                                        <p:strVal val="visible"/>
                                      </p:to>
                                    </p:set>
                                    <p:animEffect transition="in" filter="checkerboard(across)">
                                      <p:cBhvr>
                                        <p:cTn id="18"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9BFF1-D2BD-ADB7-E613-6A61C245788B}"/>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58535AAC-47D5-BAE7-B2C8-14A23FD3E0C8}"/>
              </a:ext>
            </a:extLst>
          </p:cNvPr>
          <p:cNvSpPr>
            <a:spLocks noGrp="1"/>
          </p:cNvSpPr>
          <p:nvPr>
            <p:ph type="body" sz="quarter" idx="10"/>
          </p:nvPr>
        </p:nvSpPr>
        <p:spPr/>
        <p:txBody>
          <a:bodyPr/>
          <a:lstStyle/>
          <a:p>
            <a:r>
              <a:rPr lang="en-PT"/>
              <a:t>Widgets And Widgets</a:t>
            </a:r>
          </a:p>
        </p:txBody>
      </p:sp>
      <p:pic>
        <p:nvPicPr>
          <p:cNvPr id="3" name="Picture 2" descr="A screenshot of a cell phone&#10;&#10;AI-generated content may be incorrect.">
            <a:extLst>
              <a:ext uri="{FF2B5EF4-FFF2-40B4-BE49-F238E27FC236}">
                <a16:creationId xmlns:a16="http://schemas.microsoft.com/office/drawing/2014/main" id="{6D1228BB-E6FB-4D0F-1002-5248CBB97C3F}"/>
              </a:ext>
            </a:extLst>
          </p:cNvPr>
          <p:cNvPicPr>
            <a:picLocks noChangeAspect="1"/>
          </p:cNvPicPr>
          <p:nvPr/>
        </p:nvPicPr>
        <p:blipFill>
          <a:blip r:embed="rId3">
            <a:extLst>
              <a:ext uri="{28A0092B-C50C-407E-A947-70E740481C1C}">
                <a14:useLocalDpi xmlns:a14="http://schemas.microsoft.com/office/drawing/2010/main" val="0"/>
              </a:ext>
            </a:extLst>
          </a:blip>
          <a:srcRect b="40126"/>
          <a:stretch/>
        </p:blipFill>
        <p:spPr>
          <a:xfrm>
            <a:off x="5582708" y="3043757"/>
            <a:ext cx="2424450" cy="900000"/>
          </a:xfrm>
          <a:prstGeom prst="rect">
            <a:avLst/>
          </a:prstGeom>
        </p:spPr>
      </p:pic>
      <p:pic>
        <p:nvPicPr>
          <p:cNvPr id="5" name="Picture 4" descr="A screenshot of a phone&#10;&#10;AI-generated content may be incorrect.">
            <a:extLst>
              <a:ext uri="{FF2B5EF4-FFF2-40B4-BE49-F238E27FC236}">
                <a16:creationId xmlns:a16="http://schemas.microsoft.com/office/drawing/2014/main" id="{D011A4B7-325D-52C6-F21A-29BFEE3BD115}"/>
              </a:ext>
            </a:extLst>
          </p:cNvPr>
          <p:cNvPicPr>
            <a:picLocks noChangeAspect="1"/>
          </p:cNvPicPr>
          <p:nvPr/>
        </p:nvPicPr>
        <p:blipFill>
          <a:blip r:embed="rId4">
            <a:extLst>
              <a:ext uri="{28A0092B-C50C-407E-A947-70E740481C1C}">
                <a14:useLocalDpi xmlns:a14="http://schemas.microsoft.com/office/drawing/2010/main" val="0"/>
              </a:ext>
            </a:extLst>
          </a:blip>
          <a:srcRect b="32765"/>
          <a:stretch/>
        </p:blipFill>
        <p:spPr>
          <a:xfrm>
            <a:off x="4895821" y="1671750"/>
            <a:ext cx="3798225" cy="900000"/>
          </a:xfrm>
          <a:prstGeom prst="rect">
            <a:avLst/>
          </a:prstGeom>
        </p:spPr>
      </p:pic>
      <p:pic>
        <p:nvPicPr>
          <p:cNvPr id="7" name="Picture 6" descr="A screenshot of a logo&#10;&#10;AI-generated content may be incorrect.">
            <a:extLst>
              <a:ext uri="{FF2B5EF4-FFF2-40B4-BE49-F238E27FC236}">
                <a16:creationId xmlns:a16="http://schemas.microsoft.com/office/drawing/2014/main" id="{38F15741-1D00-E7E0-AD0A-CC3BF9E1EC43}"/>
              </a:ext>
            </a:extLst>
          </p:cNvPr>
          <p:cNvPicPr>
            <a:picLocks noChangeAspect="1"/>
          </p:cNvPicPr>
          <p:nvPr/>
        </p:nvPicPr>
        <p:blipFill>
          <a:blip r:embed="rId5">
            <a:extLst>
              <a:ext uri="{28A0092B-C50C-407E-A947-70E740481C1C}">
                <a14:useLocalDpi xmlns:a14="http://schemas.microsoft.com/office/drawing/2010/main" val="0"/>
              </a:ext>
            </a:extLst>
          </a:blip>
          <a:srcRect b="32765"/>
          <a:stretch/>
        </p:blipFill>
        <p:spPr>
          <a:xfrm>
            <a:off x="777676" y="3088461"/>
            <a:ext cx="3743075" cy="900000"/>
          </a:xfrm>
          <a:prstGeom prst="rect">
            <a:avLst/>
          </a:prstGeom>
        </p:spPr>
      </p:pic>
      <p:pic>
        <p:nvPicPr>
          <p:cNvPr id="9" name="Picture 8" descr="A screenshot of a cellphone&#10;&#10;AI-generated content may be incorrect.">
            <a:extLst>
              <a:ext uri="{FF2B5EF4-FFF2-40B4-BE49-F238E27FC236}">
                <a16:creationId xmlns:a16="http://schemas.microsoft.com/office/drawing/2014/main" id="{5F314973-D08F-F8D2-7C60-8147C28D2692}"/>
              </a:ext>
            </a:extLst>
          </p:cNvPr>
          <p:cNvPicPr>
            <a:picLocks noChangeAspect="1"/>
          </p:cNvPicPr>
          <p:nvPr/>
        </p:nvPicPr>
        <p:blipFill rotWithShape="1">
          <a:blip r:embed="rId6">
            <a:extLst>
              <a:ext uri="{28A0092B-C50C-407E-A947-70E740481C1C}">
                <a14:useLocalDpi xmlns:a14="http://schemas.microsoft.com/office/drawing/2010/main" val="0"/>
              </a:ext>
            </a:extLst>
          </a:blip>
          <a:srcRect l="1" t="3183" r="-961" b="29581"/>
          <a:stretch/>
        </p:blipFill>
        <p:spPr>
          <a:xfrm>
            <a:off x="777675" y="1671750"/>
            <a:ext cx="3743075" cy="900000"/>
          </a:xfrm>
          <a:prstGeom prst="rect">
            <a:avLst/>
          </a:prstGeom>
        </p:spPr>
      </p:pic>
    </p:spTree>
    <p:extLst>
      <p:ext uri="{BB962C8B-B14F-4D97-AF65-F5344CB8AC3E}">
        <p14:creationId xmlns:p14="http://schemas.microsoft.com/office/powerpoint/2010/main" val="250863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checkerboard(across)">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1FD12-B8CF-F6CE-98A2-08B5716DB562}"/>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7B2840AC-CD52-BFB1-47FB-283C3D0BA0DC}"/>
              </a:ext>
            </a:extLst>
          </p:cNvPr>
          <p:cNvSpPr>
            <a:spLocks noGrp="1"/>
          </p:cNvSpPr>
          <p:nvPr>
            <p:ph type="body" sz="quarter" idx="10"/>
          </p:nvPr>
        </p:nvSpPr>
        <p:spPr/>
        <p:txBody>
          <a:bodyPr/>
          <a:lstStyle/>
          <a:p>
            <a:r>
              <a:rPr lang="en-PT"/>
              <a:t>State Manager</a:t>
            </a:r>
          </a:p>
        </p:txBody>
      </p:sp>
      <p:pic>
        <p:nvPicPr>
          <p:cNvPr id="5" name="Picture 4" descr="A blue cube on a black background&#10;&#10;AI-generated content may be incorrect.">
            <a:extLst>
              <a:ext uri="{FF2B5EF4-FFF2-40B4-BE49-F238E27FC236}">
                <a16:creationId xmlns:a16="http://schemas.microsoft.com/office/drawing/2014/main" id="{826F5ECC-D8F3-1E5F-160C-67B84FE5D032}"/>
              </a:ext>
            </a:extLst>
          </p:cNvPr>
          <p:cNvPicPr>
            <a:picLocks noChangeAspect="1"/>
          </p:cNvPicPr>
          <p:nvPr/>
        </p:nvPicPr>
        <p:blipFill rotWithShape="1">
          <a:blip r:embed="rId3">
            <a:extLst>
              <a:ext uri="{28A0092B-C50C-407E-A947-70E740481C1C}">
                <a14:useLocalDpi xmlns:a14="http://schemas.microsoft.com/office/drawing/2010/main" val="0"/>
              </a:ext>
            </a:extLst>
          </a:blip>
          <a:srcRect l="25773" t="22514" r="25264" b="22565"/>
          <a:stretch/>
        </p:blipFill>
        <p:spPr>
          <a:xfrm>
            <a:off x="3570193" y="2571751"/>
            <a:ext cx="1440000" cy="1615251"/>
          </a:xfrm>
          <a:prstGeom prst="rect">
            <a:avLst/>
          </a:prstGeom>
        </p:spPr>
      </p:pic>
      <p:pic>
        <p:nvPicPr>
          <p:cNvPr id="7" name="Picture 6" descr="A blue and black water&#10;&#10;AI-generated content may be incorrect.">
            <a:extLst>
              <a:ext uri="{FF2B5EF4-FFF2-40B4-BE49-F238E27FC236}">
                <a16:creationId xmlns:a16="http://schemas.microsoft.com/office/drawing/2014/main" id="{075DF7D9-1071-005E-20CE-0480C35B8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921" y="2571750"/>
            <a:ext cx="1440000" cy="1426383"/>
          </a:xfrm>
          <a:prstGeom prst="rect">
            <a:avLst/>
          </a:prstGeom>
        </p:spPr>
      </p:pic>
      <p:sp>
        <p:nvSpPr>
          <p:cNvPr id="8" name="Text Placeholder 17">
            <a:extLst>
              <a:ext uri="{FF2B5EF4-FFF2-40B4-BE49-F238E27FC236}">
                <a16:creationId xmlns:a16="http://schemas.microsoft.com/office/drawing/2014/main" id="{E4A5E34E-819D-6D3C-6246-29E428D47193}"/>
              </a:ext>
            </a:extLst>
          </p:cNvPr>
          <p:cNvSpPr>
            <a:spLocks noGrp="1"/>
          </p:cNvSpPr>
          <p:nvPr>
            <p:ph type="body" sz="quarter" idx="11"/>
          </p:nvPr>
        </p:nvSpPr>
        <p:spPr>
          <a:xfrm>
            <a:off x="371476" y="1302356"/>
            <a:ext cx="8408919" cy="461768"/>
          </a:xfrm>
        </p:spPr>
        <p:txBody>
          <a:bodyPr lIns="91440" tIns="45720" rIns="91440" bIns="45720" anchor="t"/>
          <a:lstStyle/>
          <a:p>
            <a:r>
              <a:rPr lang="en-US"/>
              <a:t>Tool that allow to control/track the state of an app and update the UI</a:t>
            </a:r>
          </a:p>
        </p:txBody>
      </p:sp>
      <p:sp>
        <p:nvSpPr>
          <p:cNvPr id="9" name="Text Placeholder 17">
            <a:extLst>
              <a:ext uri="{FF2B5EF4-FFF2-40B4-BE49-F238E27FC236}">
                <a16:creationId xmlns:a16="http://schemas.microsoft.com/office/drawing/2014/main" id="{C4A28ECA-0434-3835-DE19-001D4F29F176}"/>
              </a:ext>
            </a:extLst>
          </p:cNvPr>
          <p:cNvSpPr txBox="1">
            <a:spLocks/>
          </p:cNvSpPr>
          <p:nvPr/>
        </p:nvSpPr>
        <p:spPr>
          <a:xfrm>
            <a:off x="6540433" y="1937053"/>
            <a:ext cx="1100977" cy="461768"/>
          </a:xfrm>
          <a:prstGeom prst="rect">
            <a:avLst/>
          </a:prstGeom>
        </p:spPr>
        <p:txBody>
          <a:bodyPr lIns="91440" tIns="45720" rIns="91440" bIns="45720" anchor="t"/>
          <a:lstStyle>
            <a:lvl1pPr marL="0" indent="0" algn="l" defTabSz="342892" rtl="0" eaLnBrk="1" latinLnBrk="0" hangingPunct="1">
              <a:lnSpc>
                <a:spcPct val="150000"/>
              </a:lnSpc>
              <a:spcBef>
                <a:spcPts val="375"/>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257168" indent="-85723" algn="l" defTabSz="342892" rtl="0" eaLnBrk="1" latinLnBrk="0" hangingPunct="1">
              <a:lnSpc>
                <a:spcPct val="90000"/>
              </a:lnSpc>
              <a:spcBef>
                <a:spcPts val="188"/>
              </a:spcBef>
              <a:buFont typeface="Arial" panose="020B0604020202020204" pitchFamily="34" charset="0"/>
              <a:buChar char="•"/>
              <a:defRPr sz="900" kern="1200">
                <a:solidFill>
                  <a:schemeClr val="tx1"/>
                </a:solidFill>
                <a:latin typeface="+mn-lt"/>
                <a:ea typeface="+mn-ea"/>
                <a:cs typeface="+mn-cs"/>
              </a:defRPr>
            </a:lvl2pPr>
            <a:lvl3pPr marL="428615" indent="-85723" algn="l" defTabSz="342892" rtl="0" eaLnBrk="1" latinLnBrk="0" hangingPunct="1">
              <a:lnSpc>
                <a:spcPct val="90000"/>
              </a:lnSpc>
              <a:spcBef>
                <a:spcPts val="188"/>
              </a:spcBef>
              <a:buFont typeface="Arial" panose="020B0604020202020204" pitchFamily="34" charset="0"/>
              <a:buChar char="•"/>
              <a:defRPr sz="750" kern="1200">
                <a:solidFill>
                  <a:schemeClr val="tx1"/>
                </a:solidFill>
                <a:latin typeface="+mn-lt"/>
                <a:ea typeface="+mn-ea"/>
                <a:cs typeface="+mn-cs"/>
              </a:defRPr>
            </a:lvl3pPr>
            <a:lvl4pPr marL="600060"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4pPr>
            <a:lvl5pPr marL="771506"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r>
              <a:rPr lang="en-US">
                <a:latin typeface="Arial"/>
                <a:cs typeface="Arial"/>
              </a:rPr>
              <a:t>Riverpod</a:t>
            </a:r>
            <a:endParaRPr lang="en-US"/>
          </a:p>
        </p:txBody>
      </p:sp>
      <p:sp>
        <p:nvSpPr>
          <p:cNvPr id="10" name="Text Placeholder 17">
            <a:extLst>
              <a:ext uri="{FF2B5EF4-FFF2-40B4-BE49-F238E27FC236}">
                <a16:creationId xmlns:a16="http://schemas.microsoft.com/office/drawing/2014/main" id="{14A2B9F7-1D97-2CA2-3FFB-2E5A3E481B18}"/>
              </a:ext>
            </a:extLst>
          </p:cNvPr>
          <p:cNvSpPr txBox="1">
            <a:spLocks/>
          </p:cNvSpPr>
          <p:nvPr/>
        </p:nvSpPr>
        <p:spPr>
          <a:xfrm>
            <a:off x="3890143" y="1937053"/>
            <a:ext cx="800101" cy="461768"/>
          </a:xfrm>
          <a:prstGeom prst="rect">
            <a:avLst/>
          </a:prstGeom>
        </p:spPr>
        <p:txBody>
          <a:bodyPr lIns="91440" tIns="45720" rIns="91440" bIns="45720" anchor="t"/>
          <a:lstStyle>
            <a:lvl1pPr marL="0" indent="0" algn="l" defTabSz="342892" rtl="0" eaLnBrk="1" latinLnBrk="0" hangingPunct="1">
              <a:lnSpc>
                <a:spcPct val="150000"/>
              </a:lnSpc>
              <a:spcBef>
                <a:spcPts val="375"/>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257168" indent="-85723" algn="l" defTabSz="342892" rtl="0" eaLnBrk="1" latinLnBrk="0" hangingPunct="1">
              <a:lnSpc>
                <a:spcPct val="90000"/>
              </a:lnSpc>
              <a:spcBef>
                <a:spcPts val="188"/>
              </a:spcBef>
              <a:buFont typeface="Arial" panose="020B0604020202020204" pitchFamily="34" charset="0"/>
              <a:buChar char="•"/>
              <a:defRPr sz="900" kern="1200">
                <a:solidFill>
                  <a:schemeClr val="tx1"/>
                </a:solidFill>
                <a:latin typeface="+mn-lt"/>
                <a:ea typeface="+mn-ea"/>
                <a:cs typeface="+mn-cs"/>
              </a:defRPr>
            </a:lvl2pPr>
            <a:lvl3pPr marL="428615" indent="-85723" algn="l" defTabSz="342892" rtl="0" eaLnBrk="1" latinLnBrk="0" hangingPunct="1">
              <a:lnSpc>
                <a:spcPct val="90000"/>
              </a:lnSpc>
              <a:spcBef>
                <a:spcPts val="188"/>
              </a:spcBef>
              <a:buFont typeface="Arial" panose="020B0604020202020204" pitchFamily="34" charset="0"/>
              <a:buChar char="•"/>
              <a:defRPr sz="750" kern="1200">
                <a:solidFill>
                  <a:schemeClr val="tx1"/>
                </a:solidFill>
                <a:latin typeface="+mn-lt"/>
                <a:ea typeface="+mn-ea"/>
                <a:cs typeface="+mn-cs"/>
              </a:defRPr>
            </a:lvl3pPr>
            <a:lvl4pPr marL="600060"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4pPr>
            <a:lvl5pPr marL="771506"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r>
              <a:rPr lang="en-US" err="1">
                <a:latin typeface="Arial"/>
                <a:cs typeface="Arial"/>
              </a:rPr>
              <a:t>BLoC</a:t>
            </a:r>
            <a:endParaRPr lang="en-US"/>
          </a:p>
        </p:txBody>
      </p:sp>
      <p:sp>
        <p:nvSpPr>
          <p:cNvPr id="11" name="Text Placeholder 17">
            <a:extLst>
              <a:ext uri="{FF2B5EF4-FFF2-40B4-BE49-F238E27FC236}">
                <a16:creationId xmlns:a16="http://schemas.microsoft.com/office/drawing/2014/main" id="{A1B9FEDB-A057-D662-7362-D637ADB5FCCF}"/>
              </a:ext>
            </a:extLst>
          </p:cNvPr>
          <p:cNvSpPr txBox="1">
            <a:spLocks/>
          </p:cNvSpPr>
          <p:nvPr/>
        </p:nvSpPr>
        <p:spPr>
          <a:xfrm>
            <a:off x="1108488" y="1937053"/>
            <a:ext cx="1100977" cy="461768"/>
          </a:xfrm>
          <a:prstGeom prst="rect">
            <a:avLst/>
          </a:prstGeom>
        </p:spPr>
        <p:txBody>
          <a:bodyPr lIns="91440" tIns="45720" rIns="91440" bIns="45720" anchor="t"/>
          <a:lstStyle>
            <a:lvl1pPr marL="0" indent="0" algn="l" defTabSz="342892" rtl="0" eaLnBrk="1" latinLnBrk="0" hangingPunct="1">
              <a:lnSpc>
                <a:spcPct val="150000"/>
              </a:lnSpc>
              <a:spcBef>
                <a:spcPts val="375"/>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257168" indent="-85723" algn="l" defTabSz="342892" rtl="0" eaLnBrk="1" latinLnBrk="0" hangingPunct="1">
              <a:lnSpc>
                <a:spcPct val="90000"/>
              </a:lnSpc>
              <a:spcBef>
                <a:spcPts val="188"/>
              </a:spcBef>
              <a:buFont typeface="Arial" panose="020B0604020202020204" pitchFamily="34" charset="0"/>
              <a:buChar char="•"/>
              <a:defRPr sz="900" kern="1200">
                <a:solidFill>
                  <a:schemeClr val="tx1"/>
                </a:solidFill>
                <a:latin typeface="+mn-lt"/>
                <a:ea typeface="+mn-ea"/>
                <a:cs typeface="+mn-cs"/>
              </a:defRPr>
            </a:lvl2pPr>
            <a:lvl3pPr marL="428615" indent="-85723" algn="l" defTabSz="342892" rtl="0" eaLnBrk="1" latinLnBrk="0" hangingPunct="1">
              <a:lnSpc>
                <a:spcPct val="90000"/>
              </a:lnSpc>
              <a:spcBef>
                <a:spcPts val="188"/>
              </a:spcBef>
              <a:buFont typeface="Arial" panose="020B0604020202020204" pitchFamily="34" charset="0"/>
              <a:buChar char="•"/>
              <a:defRPr sz="750" kern="1200">
                <a:solidFill>
                  <a:schemeClr val="tx1"/>
                </a:solidFill>
                <a:latin typeface="+mn-lt"/>
                <a:ea typeface="+mn-ea"/>
                <a:cs typeface="+mn-cs"/>
              </a:defRPr>
            </a:lvl3pPr>
            <a:lvl4pPr marL="600060"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4pPr>
            <a:lvl5pPr marL="771506"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r>
              <a:rPr lang="en-US">
                <a:latin typeface="Arial"/>
                <a:cs typeface="Arial"/>
              </a:rPr>
              <a:t>Provider</a:t>
            </a:r>
            <a:endParaRPr lang="en-US"/>
          </a:p>
        </p:txBody>
      </p:sp>
      <p:pic>
        <p:nvPicPr>
          <p:cNvPr id="3086" name="Picture 14">
            <a:extLst>
              <a:ext uri="{FF2B5EF4-FFF2-40B4-BE49-F238E27FC236}">
                <a16:creationId xmlns:a16="http://schemas.microsoft.com/office/drawing/2014/main" id="{2EB8D945-6B70-A3FD-B1A5-883BECC94A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465" y="2744680"/>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7">
            <a:extLst>
              <a:ext uri="{FF2B5EF4-FFF2-40B4-BE49-F238E27FC236}">
                <a16:creationId xmlns:a16="http://schemas.microsoft.com/office/drawing/2014/main" id="{206261B9-2E89-E2AB-AA66-A13175B25A33}"/>
              </a:ext>
            </a:extLst>
          </p:cNvPr>
          <p:cNvSpPr txBox="1">
            <a:spLocks/>
          </p:cNvSpPr>
          <p:nvPr/>
        </p:nvSpPr>
        <p:spPr>
          <a:xfrm>
            <a:off x="3467940" y="2398821"/>
            <a:ext cx="1877266" cy="461768"/>
          </a:xfrm>
          <a:prstGeom prst="rect">
            <a:avLst/>
          </a:prstGeom>
        </p:spPr>
        <p:txBody>
          <a:bodyPr lIns="91440" tIns="45720" rIns="91440" bIns="45720" anchor="t"/>
          <a:lstStyle>
            <a:lvl1pPr marL="0" indent="0" algn="l" defTabSz="342892" rtl="0" eaLnBrk="1" latinLnBrk="0" hangingPunct="1">
              <a:lnSpc>
                <a:spcPct val="150000"/>
              </a:lnSpc>
              <a:spcBef>
                <a:spcPts val="375"/>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257168" indent="-85723" algn="l" defTabSz="342892" rtl="0" eaLnBrk="1" latinLnBrk="0" hangingPunct="1">
              <a:lnSpc>
                <a:spcPct val="90000"/>
              </a:lnSpc>
              <a:spcBef>
                <a:spcPts val="188"/>
              </a:spcBef>
              <a:buFont typeface="Arial" panose="020B0604020202020204" pitchFamily="34" charset="0"/>
              <a:buChar char="•"/>
              <a:defRPr sz="900" kern="1200">
                <a:solidFill>
                  <a:schemeClr val="tx1"/>
                </a:solidFill>
                <a:latin typeface="+mn-lt"/>
                <a:ea typeface="+mn-ea"/>
                <a:cs typeface="+mn-cs"/>
              </a:defRPr>
            </a:lvl2pPr>
            <a:lvl3pPr marL="428615" indent="-85723" algn="l" defTabSz="342892" rtl="0" eaLnBrk="1" latinLnBrk="0" hangingPunct="1">
              <a:lnSpc>
                <a:spcPct val="90000"/>
              </a:lnSpc>
              <a:spcBef>
                <a:spcPts val="188"/>
              </a:spcBef>
              <a:buFont typeface="Arial" panose="020B0604020202020204" pitchFamily="34" charset="0"/>
              <a:buChar char="•"/>
              <a:defRPr sz="750" kern="1200">
                <a:solidFill>
                  <a:schemeClr val="tx1"/>
                </a:solidFill>
                <a:latin typeface="+mn-lt"/>
                <a:ea typeface="+mn-ea"/>
                <a:cs typeface="+mn-cs"/>
              </a:defRPr>
            </a:lvl3pPr>
            <a:lvl4pPr marL="600060"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4pPr>
            <a:lvl5pPr marL="771506"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r>
              <a:rPr lang="en-US" err="1">
                <a:latin typeface="Arial"/>
                <a:cs typeface="Arial"/>
              </a:rPr>
              <a:t>Statefull</a:t>
            </a:r>
            <a:r>
              <a:rPr lang="en-US">
                <a:latin typeface="Arial"/>
                <a:cs typeface="Arial"/>
              </a:rPr>
              <a:t> Widget</a:t>
            </a:r>
            <a:endParaRPr lang="en-US"/>
          </a:p>
        </p:txBody>
      </p:sp>
    </p:spTree>
    <p:extLst>
      <p:ext uri="{BB962C8B-B14F-4D97-AF65-F5344CB8AC3E}">
        <p14:creationId xmlns:p14="http://schemas.microsoft.com/office/powerpoint/2010/main" val="212303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1" nodeType="clickEffect">
                                  <p:stCondLst>
                                    <p:cond delay="0"/>
                                  </p:stCondLst>
                                  <p:childTnLst>
                                    <p:animEffect transition="out" filter="checkerboard(across)">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par>
                                <p:cTn id="18" presetID="5" presetClass="entr" presetSubtype="10" fill="hold" nodeType="withEffect">
                                  <p:stCondLst>
                                    <p:cond delay="0"/>
                                  </p:stCondLst>
                                  <p:childTnLst>
                                    <p:set>
                                      <p:cBhvr>
                                        <p:cTn id="19" dur="1" fill="hold">
                                          <p:stCondLst>
                                            <p:cond delay="0"/>
                                          </p:stCondLst>
                                        </p:cTn>
                                        <p:tgtEl>
                                          <p:spTgt spid="3086"/>
                                        </p:tgtEl>
                                        <p:attrNameLst>
                                          <p:attrName>style.visibility</p:attrName>
                                        </p:attrNameLst>
                                      </p:cBhvr>
                                      <p:to>
                                        <p:strVal val="visible"/>
                                      </p:to>
                                    </p:set>
                                    <p:animEffect transition="in" filter="checkerboard(across)">
                                      <p:cBhvr>
                                        <p:cTn id="20" dur="500"/>
                                        <p:tgtEl>
                                          <p:spTgt spid="3086"/>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heckerboard(across)">
                                      <p:cBhvr>
                                        <p:cTn id="25" dur="500"/>
                                        <p:tgtEl>
                                          <p:spTgt spid="5"/>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checkerboard(across)">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checkerboard(across)">
                                      <p:cBhvr>
                                        <p:cTn id="33" dur="500"/>
                                        <p:tgtEl>
                                          <p:spTgt spid="7"/>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checkerboard(across)">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C1923-1A36-ACBC-A3EB-1864D40B31A2}"/>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17122D96-87EA-7CF3-B5E0-208EC1A5372A}"/>
              </a:ext>
            </a:extLst>
          </p:cNvPr>
          <p:cNvSpPr>
            <a:spLocks noGrp="1"/>
          </p:cNvSpPr>
          <p:nvPr>
            <p:ph type="body" sz="quarter" idx="11"/>
          </p:nvPr>
        </p:nvSpPr>
        <p:spPr/>
        <p:txBody>
          <a:bodyPr lIns="91440" tIns="45720" rIns="91440" bIns="45720" anchor="t">
            <a:normAutofit fontScale="92500" lnSpcReduction="10000"/>
          </a:bodyPr>
          <a:lstStyle/>
          <a:p>
            <a:r>
              <a:rPr lang="en-US">
                <a:latin typeface="Arial"/>
                <a:cs typeface="Arial"/>
              </a:rPr>
              <a:t>Hands-on App creation</a:t>
            </a:r>
            <a:endParaRPr lang="en-US"/>
          </a:p>
        </p:txBody>
      </p:sp>
      <p:sp>
        <p:nvSpPr>
          <p:cNvPr id="4" name="Text Placeholder 3">
            <a:extLst>
              <a:ext uri="{FF2B5EF4-FFF2-40B4-BE49-F238E27FC236}">
                <a16:creationId xmlns:a16="http://schemas.microsoft.com/office/drawing/2014/main" id="{CFBB66B4-6EB6-3C40-3960-A3BFD953FDEC}"/>
              </a:ext>
            </a:extLst>
          </p:cNvPr>
          <p:cNvSpPr>
            <a:spLocks noGrp="1"/>
          </p:cNvSpPr>
          <p:nvPr>
            <p:ph type="body" sz="quarter" idx="10"/>
          </p:nvPr>
        </p:nvSpPr>
        <p:spPr/>
        <p:txBody>
          <a:bodyPr lIns="91440" tIns="45720" rIns="91440" bIns="45720" anchor="t">
            <a:normAutofit fontScale="92500" lnSpcReduction="20000"/>
          </a:bodyPr>
          <a:lstStyle/>
          <a:p>
            <a:r>
              <a:rPr lang="en-US"/>
              <a:t>4</a:t>
            </a:r>
          </a:p>
        </p:txBody>
      </p:sp>
      <p:sp>
        <p:nvSpPr>
          <p:cNvPr id="6" name="Text Placeholder 5">
            <a:extLst>
              <a:ext uri="{FF2B5EF4-FFF2-40B4-BE49-F238E27FC236}">
                <a16:creationId xmlns:a16="http://schemas.microsoft.com/office/drawing/2014/main" id="{74B0CBB7-E2B1-4D4C-BDBA-C01464D61766}"/>
              </a:ext>
            </a:extLst>
          </p:cNvPr>
          <p:cNvSpPr>
            <a:spLocks noGrp="1"/>
          </p:cNvSpPr>
          <p:nvPr>
            <p:ph type="body" sz="quarter" idx="12"/>
          </p:nvPr>
        </p:nvSpPr>
        <p:spPr/>
        <p:txBody>
          <a:bodyPr lIns="91440" tIns="45720" rIns="91440" bIns="45720" anchor="t">
            <a:normAutofit/>
          </a:bodyPr>
          <a:lstStyle/>
          <a:p>
            <a:r>
              <a:rPr lang="en-PT">
                <a:latin typeface="Arial"/>
                <a:cs typeface="Arial"/>
              </a:rPr>
              <a:t>How to create a Flutter App from zero</a:t>
            </a:r>
            <a:endParaRPr lang="en-PT"/>
          </a:p>
        </p:txBody>
      </p:sp>
    </p:spTree>
    <p:extLst>
      <p:ext uri="{BB962C8B-B14F-4D97-AF65-F5344CB8AC3E}">
        <p14:creationId xmlns:p14="http://schemas.microsoft.com/office/powerpoint/2010/main" val="3755207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14FA95-D470-3BC0-8706-535D5342ABA7}"/>
              </a:ext>
            </a:extLst>
          </p:cNvPr>
          <p:cNvSpPr>
            <a:spLocks noGrp="1"/>
          </p:cNvSpPr>
          <p:nvPr>
            <p:ph type="body" sz="quarter" idx="10"/>
          </p:nvPr>
        </p:nvSpPr>
        <p:spPr/>
        <p:txBody>
          <a:bodyPr lIns="91440" tIns="45720" rIns="91440" bIns="45720" anchor="t"/>
          <a:lstStyle/>
          <a:p>
            <a:r>
              <a:rPr lang="en-US">
                <a:latin typeface="Arial"/>
                <a:cs typeface="Arial"/>
              </a:rPr>
              <a:t>Workshop</a:t>
            </a:r>
            <a:endParaRPr lang="en-US"/>
          </a:p>
        </p:txBody>
      </p:sp>
      <p:sp>
        <p:nvSpPr>
          <p:cNvPr id="5" name="Text Placeholder 4">
            <a:extLst>
              <a:ext uri="{FF2B5EF4-FFF2-40B4-BE49-F238E27FC236}">
                <a16:creationId xmlns:a16="http://schemas.microsoft.com/office/drawing/2014/main" id="{B285658B-1589-8550-1DEE-53B0B4EB580A}"/>
              </a:ext>
            </a:extLst>
          </p:cNvPr>
          <p:cNvSpPr>
            <a:spLocks noGrp="1"/>
          </p:cNvSpPr>
          <p:nvPr>
            <p:ph type="body" sz="quarter" idx="11"/>
          </p:nvPr>
        </p:nvSpPr>
        <p:spPr/>
        <p:txBody>
          <a:bodyPr>
            <a:normAutofit/>
          </a:bodyPr>
          <a:lstStyle/>
          <a:p>
            <a:r>
              <a:rPr lang="en-PT"/>
              <a:t>Presentation + Purpose</a:t>
            </a:r>
          </a:p>
        </p:txBody>
      </p:sp>
      <p:sp>
        <p:nvSpPr>
          <p:cNvPr id="6" name="Text Placeholder 5">
            <a:extLst>
              <a:ext uri="{FF2B5EF4-FFF2-40B4-BE49-F238E27FC236}">
                <a16:creationId xmlns:a16="http://schemas.microsoft.com/office/drawing/2014/main" id="{B0248B46-F248-1642-2B8F-9C8A96BBF364}"/>
              </a:ext>
            </a:extLst>
          </p:cNvPr>
          <p:cNvSpPr>
            <a:spLocks noGrp="1"/>
          </p:cNvSpPr>
          <p:nvPr>
            <p:ph type="body" sz="quarter" idx="12"/>
          </p:nvPr>
        </p:nvSpPr>
        <p:spPr/>
        <p:txBody>
          <a:bodyPr lIns="91440" tIns="45720" rIns="91440" bIns="45720" anchor="t">
            <a:normAutofit/>
          </a:bodyPr>
          <a:lstStyle/>
          <a:p>
            <a:r>
              <a:rPr lang="en-PT">
                <a:latin typeface="Arial"/>
                <a:cs typeface="Arial"/>
              </a:rPr>
              <a:t>0</a:t>
            </a:r>
            <a:endParaRPr lang="en-PT"/>
          </a:p>
        </p:txBody>
      </p:sp>
      <p:sp>
        <p:nvSpPr>
          <p:cNvPr id="7" name="Text Placeholder 6">
            <a:extLst>
              <a:ext uri="{FF2B5EF4-FFF2-40B4-BE49-F238E27FC236}">
                <a16:creationId xmlns:a16="http://schemas.microsoft.com/office/drawing/2014/main" id="{69D2BC42-24EA-96B7-A512-1857E255C96D}"/>
              </a:ext>
            </a:extLst>
          </p:cNvPr>
          <p:cNvSpPr>
            <a:spLocks noGrp="1"/>
          </p:cNvSpPr>
          <p:nvPr>
            <p:ph type="body" sz="quarter" idx="13"/>
          </p:nvPr>
        </p:nvSpPr>
        <p:spPr/>
        <p:txBody>
          <a:bodyPr>
            <a:normAutofit/>
          </a:bodyPr>
          <a:lstStyle/>
          <a:p>
            <a:r>
              <a:rPr lang="en-PT"/>
              <a:t>Hello “Mobile” World</a:t>
            </a:r>
          </a:p>
        </p:txBody>
      </p:sp>
      <p:sp>
        <p:nvSpPr>
          <p:cNvPr id="8" name="Text Placeholder 7">
            <a:extLst>
              <a:ext uri="{FF2B5EF4-FFF2-40B4-BE49-F238E27FC236}">
                <a16:creationId xmlns:a16="http://schemas.microsoft.com/office/drawing/2014/main" id="{70519EC7-97B8-0F14-258E-47416B4E2418}"/>
              </a:ext>
            </a:extLst>
          </p:cNvPr>
          <p:cNvSpPr>
            <a:spLocks noGrp="1"/>
          </p:cNvSpPr>
          <p:nvPr>
            <p:ph type="body" sz="quarter" idx="14"/>
          </p:nvPr>
        </p:nvSpPr>
        <p:spPr/>
        <p:txBody>
          <a:bodyPr lIns="91440" tIns="45720" rIns="91440" bIns="45720" anchor="t">
            <a:normAutofit/>
          </a:bodyPr>
          <a:lstStyle/>
          <a:p>
            <a:r>
              <a:rPr lang="en-PT">
                <a:latin typeface="Arial"/>
                <a:cs typeface="Arial"/>
              </a:rPr>
              <a:t>1</a:t>
            </a:r>
            <a:endParaRPr lang="en-PT"/>
          </a:p>
        </p:txBody>
      </p:sp>
      <p:sp>
        <p:nvSpPr>
          <p:cNvPr id="9" name="Text Placeholder 8">
            <a:extLst>
              <a:ext uri="{FF2B5EF4-FFF2-40B4-BE49-F238E27FC236}">
                <a16:creationId xmlns:a16="http://schemas.microsoft.com/office/drawing/2014/main" id="{C401FA97-DA6B-B1B0-E907-21DD21DAD193}"/>
              </a:ext>
            </a:extLst>
          </p:cNvPr>
          <p:cNvSpPr>
            <a:spLocks noGrp="1"/>
          </p:cNvSpPr>
          <p:nvPr>
            <p:ph type="body" sz="quarter" idx="15"/>
          </p:nvPr>
        </p:nvSpPr>
        <p:spPr/>
        <p:txBody>
          <a:bodyPr>
            <a:normAutofit/>
          </a:bodyPr>
          <a:lstStyle/>
          <a:p>
            <a:r>
              <a:rPr lang="en-PT"/>
              <a:t>What the Flutter?</a:t>
            </a:r>
          </a:p>
        </p:txBody>
      </p:sp>
      <p:sp>
        <p:nvSpPr>
          <p:cNvPr id="10" name="Text Placeholder 9">
            <a:extLst>
              <a:ext uri="{FF2B5EF4-FFF2-40B4-BE49-F238E27FC236}">
                <a16:creationId xmlns:a16="http://schemas.microsoft.com/office/drawing/2014/main" id="{0532E277-81B3-D59C-3F55-1511A81D0D19}"/>
              </a:ext>
            </a:extLst>
          </p:cNvPr>
          <p:cNvSpPr>
            <a:spLocks noGrp="1"/>
          </p:cNvSpPr>
          <p:nvPr>
            <p:ph type="body" sz="quarter" idx="16"/>
          </p:nvPr>
        </p:nvSpPr>
        <p:spPr/>
        <p:txBody>
          <a:bodyPr>
            <a:normAutofit/>
          </a:bodyPr>
          <a:lstStyle/>
          <a:p>
            <a:r>
              <a:rPr lang="en-PT"/>
              <a:t>2</a:t>
            </a:r>
          </a:p>
        </p:txBody>
      </p:sp>
      <p:sp>
        <p:nvSpPr>
          <p:cNvPr id="11" name="Text Placeholder 10">
            <a:extLst>
              <a:ext uri="{FF2B5EF4-FFF2-40B4-BE49-F238E27FC236}">
                <a16:creationId xmlns:a16="http://schemas.microsoft.com/office/drawing/2014/main" id="{C4B1072E-878A-FB2B-8E8C-3BEA34C2A16B}"/>
              </a:ext>
            </a:extLst>
          </p:cNvPr>
          <p:cNvSpPr>
            <a:spLocks noGrp="1"/>
          </p:cNvSpPr>
          <p:nvPr>
            <p:ph type="body" sz="quarter" idx="17"/>
          </p:nvPr>
        </p:nvSpPr>
        <p:spPr/>
        <p:txBody>
          <a:bodyPr>
            <a:normAutofit/>
          </a:bodyPr>
          <a:lstStyle/>
          <a:p>
            <a:r>
              <a:rPr lang="en-PT"/>
              <a:t>How Flutter works?</a:t>
            </a:r>
          </a:p>
        </p:txBody>
      </p:sp>
      <p:sp>
        <p:nvSpPr>
          <p:cNvPr id="12" name="Text Placeholder 11">
            <a:extLst>
              <a:ext uri="{FF2B5EF4-FFF2-40B4-BE49-F238E27FC236}">
                <a16:creationId xmlns:a16="http://schemas.microsoft.com/office/drawing/2014/main" id="{B0734BE4-B39C-177D-B8C9-F2AC6C906A2E}"/>
              </a:ext>
            </a:extLst>
          </p:cNvPr>
          <p:cNvSpPr>
            <a:spLocks noGrp="1"/>
          </p:cNvSpPr>
          <p:nvPr>
            <p:ph type="body" sz="quarter" idx="18"/>
          </p:nvPr>
        </p:nvSpPr>
        <p:spPr/>
        <p:txBody>
          <a:bodyPr>
            <a:normAutofit/>
          </a:bodyPr>
          <a:lstStyle/>
          <a:p>
            <a:r>
              <a:rPr lang="en-PT"/>
              <a:t>3</a:t>
            </a:r>
          </a:p>
        </p:txBody>
      </p:sp>
      <p:sp>
        <p:nvSpPr>
          <p:cNvPr id="14" name="Text Placeholder 13">
            <a:extLst>
              <a:ext uri="{FF2B5EF4-FFF2-40B4-BE49-F238E27FC236}">
                <a16:creationId xmlns:a16="http://schemas.microsoft.com/office/drawing/2014/main" id="{A1A57F94-501E-9754-8DD6-B27F9FE5C9B1}"/>
              </a:ext>
            </a:extLst>
          </p:cNvPr>
          <p:cNvSpPr>
            <a:spLocks noGrp="1"/>
          </p:cNvSpPr>
          <p:nvPr>
            <p:ph type="body" sz="quarter" idx="20"/>
          </p:nvPr>
        </p:nvSpPr>
        <p:spPr/>
        <p:txBody>
          <a:bodyPr>
            <a:normAutofit/>
          </a:bodyPr>
          <a:lstStyle/>
          <a:p>
            <a:r>
              <a:rPr lang="en-PT"/>
              <a:t>4</a:t>
            </a:r>
          </a:p>
        </p:txBody>
      </p:sp>
      <p:sp>
        <p:nvSpPr>
          <p:cNvPr id="2" name="Text Placeholder 16">
            <a:extLst>
              <a:ext uri="{FF2B5EF4-FFF2-40B4-BE49-F238E27FC236}">
                <a16:creationId xmlns:a16="http://schemas.microsoft.com/office/drawing/2014/main" id="{F4A9E5D2-7343-AD9A-F393-BDEFA673A53F}"/>
              </a:ext>
            </a:extLst>
          </p:cNvPr>
          <p:cNvSpPr>
            <a:spLocks noGrp="1"/>
          </p:cNvSpPr>
          <p:nvPr>
            <p:ph type="body" sz="quarter" idx="19"/>
          </p:nvPr>
        </p:nvSpPr>
        <p:spPr/>
        <p:txBody>
          <a:bodyPr>
            <a:normAutofit/>
          </a:bodyPr>
          <a:lstStyle/>
          <a:p>
            <a:r>
              <a:rPr lang="en-US">
                <a:latin typeface="Arial"/>
                <a:cs typeface="Arial"/>
              </a:rPr>
              <a:t>Hands-on App creation</a:t>
            </a:r>
            <a:endParaRPr lang="en-US"/>
          </a:p>
        </p:txBody>
      </p:sp>
    </p:spTree>
    <p:extLst>
      <p:ext uri="{BB962C8B-B14F-4D97-AF65-F5344CB8AC3E}">
        <p14:creationId xmlns:p14="http://schemas.microsoft.com/office/powerpoint/2010/main" val="3237411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1ADE2-E411-05A4-2468-DB06CDDBA3B2}"/>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E27106EF-97B2-D6B0-9C12-BD229F24046B}"/>
              </a:ext>
            </a:extLst>
          </p:cNvPr>
          <p:cNvSpPr>
            <a:spLocks noGrp="1"/>
          </p:cNvSpPr>
          <p:nvPr>
            <p:ph type="body" sz="quarter" idx="10"/>
          </p:nvPr>
        </p:nvSpPr>
        <p:spPr/>
        <p:txBody>
          <a:bodyPr lIns="91440" tIns="45720" rIns="91440" bIns="45720" anchor="t"/>
          <a:lstStyle/>
          <a:p>
            <a:r>
              <a:rPr lang="en-PT">
                <a:latin typeface="Arial"/>
                <a:cs typeface="Arial"/>
              </a:rPr>
              <a:t>Preparing the Project</a:t>
            </a:r>
            <a:endParaRPr lang="en-PT"/>
          </a:p>
        </p:txBody>
      </p:sp>
      <p:sp>
        <p:nvSpPr>
          <p:cNvPr id="18" name="Text Placeholder 17">
            <a:extLst>
              <a:ext uri="{FF2B5EF4-FFF2-40B4-BE49-F238E27FC236}">
                <a16:creationId xmlns:a16="http://schemas.microsoft.com/office/drawing/2014/main" id="{1ADF27BA-FF75-A9BE-7079-624ACCD68C58}"/>
              </a:ext>
            </a:extLst>
          </p:cNvPr>
          <p:cNvSpPr>
            <a:spLocks noGrp="1"/>
          </p:cNvSpPr>
          <p:nvPr>
            <p:ph type="body" sz="quarter" idx="11"/>
          </p:nvPr>
        </p:nvSpPr>
        <p:spPr>
          <a:xfrm>
            <a:off x="371476" y="1406735"/>
            <a:ext cx="8408919" cy="461768"/>
          </a:xfrm>
        </p:spPr>
        <p:txBody>
          <a:bodyPr lIns="91440" tIns="45720" rIns="91440" bIns="45720" anchor="t"/>
          <a:lstStyle/>
          <a:p>
            <a:r>
              <a:rPr lang="en-US">
                <a:latin typeface="Arial"/>
                <a:cs typeface="Arial"/>
              </a:rPr>
              <a:t>Before you start, make sure you have the Dart and Flutter plugins installed</a:t>
            </a:r>
            <a:endParaRPr lang="en-US"/>
          </a:p>
        </p:txBody>
      </p:sp>
      <p:pic>
        <p:nvPicPr>
          <p:cNvPr id="3" name="Picture 2" descr="A screenshot of a computer&#10;&#10;AI-generated content may be incorrect.">
            <a:extLst>
              <a:ext uri="{FF2B5EF4-FFF2-40B4-BE49-F238E27FC236}">
                <a16:creationId xmlns:a16="http://schemas.microsoft.com/office/drawing/2014/main" id="{4E7B769E-52F1-3930-7F6F-BDB4BE3D6C5C}"/>
              </a:ext>
            </a:extLst>
          </p:cNvPr>
          <p:cNvPicPr>
            <a:picLocks noChangeAspect="1"/>
          </p:cNvPicPr>
          <p:nvPr/>
        </p:nvPicPr>
        <p:blipFill>
          <a:blip r:embed="rId2"/>
          <a:stretch>
            <a:fillRect/>
          </a:stretch>
        </p:blipFill>
        <p:spPr>
          <a:xfrm>
            <a:off x="459074" y="1982607"/>
            <a:ext cx="7541926" cy="2663248"/>
          </a:xfrm>
          <a:prstGeom prst="rect">
            <a:avLst/>
          </a:prstGeom>
        </p:spPr>
      </p:pic>
    </p:spTree>
    <p:extLst>
      <p:ext uri="{BB962C8B-B14F-4D97-AF65-F5344CB8AC3E}">
        <p14:creationId xmlns:p14="http://schemas.microsoft.com/office/powerpoint/2010/main" val="2125790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E0548-5F1D-9278-A424-31219CE9B380}"/>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A7265C8F-00BB-F4E4-47C9-F68504E2F849}"/>
              </a:ext>
            </a:extLst>
          </p:cNvPr>
          <p:cNvSpPr>
            <a:spLocks noGrp="1"/>
          </p:cNvSpPr>
          <p:nvPr>
            <p:ph type="body" sz="quarter" idx="10"/>
          </p:nvPr>
        </p:nvSpPr>
        <p:spPr/>
        <p:txBody>
          <a:bodyPr lIns="91440" tIns="45720" rIns="91440" bIns="45720" anchor="t"/>
          <a:lstStyle/>
          <a:p>
            <a:r>
              <a:rPr lang="en-PT">
                <a:latin typeface="Arial"/>
                <a:cs typeface="Arial"/>
              </a:rPr>
              <a:t>Create new Project</a:t>
            </a:r>
            <a:endParaRPr lang="en-PT"/>
          </a:p>
        </p:txBody>
      </p:sp>
      <p:sp>
        <p:nvSpPr>
          <p:cNvPr id="18" name="Text Placeholder 17">
            <a:extLst>
              <a:ext uri="{FF2B5EF4-FFF2-40B4-BE49-F238E27FC236}">
                <a16:creationId xmlns:a16="http://schemas.microsoft.com/office/drawing/2014/main" id="{E95111AA-757D-1F9D-0F5B-A487CA13CE84}"/>
              </a:ext>
            </a:extLst>
          </p:cNvPr>
          <p:cNvSpPr>
            <a:spLocks noGrp="1"/>
          </p:cNvSpPr>
          <p:nvPr>
            <p:ph type="body" sz="quarter" idx="11"/>
          </p:nvPr>
        </p:nvSpPr>
        <p:spPr>
          <a:xfrm>
            <a:off x="371476" y="1406735"/>
            <a:ext cx="3129571" cy="461768"/>
          </a:xfrm>
        </p:spPr>
        <p:txBody>
          <a:bodyPr lIns="91440" tIns="45720" rIns="91440" bIns="45720" anchor="t"/>
          <a:lstStyle/>
          <a:p>
            <a:r>
              <a:rPr lang="en-PT">
                <a:latin typeface="Arial"/>
                <a:cs typeface="Arial"/>
              </a:rPr>
              <a:t>To start, on Android Studio:</a:t>
            </a:r>
            <a:endParaRPr lang="en-PT"/>
          </a:p>
        </p:txBody>
      </p:sp>
      <p:pic>
        <p:nvPicPr>
          <p:cNvPr id="2" name="Picture 1" descr="A screenshot of a computer&#10;&#10;AI-generated content may be incorrect.">
            <a:extLst>
              <a:ext uri="{FF2B5EF4-FFF2-40B4-BE49-F238E27FC236}">
                <a16:creationId xmlns:a16="http://schemas.microsoft.com/office/drawing/2014/main" id="{771F7627-1329-53F3-AA0E-9B5CD4A28A8E}"/>
              </a:ext>
            </a:extLst>
          </p:cNvPr>
          <p:cNvPicPr>
            <a:picLocks noChangeAspect="1"/>
          </p:cNvPicPr>
          <p:nvPr/>
        </p:nvPicPr>
        <p:blipFill>
          <a:blip r:embed="rId2"/>
          <a:stretch>
            <a:fillRect/>
          </a:stretch>
        </p:blipFill>
        <p:spPr>
          <a:xfrm>
            <a:off x="470295" y="1967458"/>
            <a:ext cx="2914694" cy="2332845"/>
          </a:xfrm>
          <a:prstGeom prst="rect">
            <a:avLst/>
          </a:prstGeom>
        </p:spPr>
      </p:pic>
      <p:sp>
        <p:nvSpPr>
          <p:cNvPr id="4" name="Text Placeholder 17">
            <a:extLst>
              <a:ext uri="{FF2B5EF4-FFF2-40B4-BE49-F238E27FC236}">
                <a16:creationId xmlns:a16="http://schemas.microsoft.com/office/drawing/2014/main" id="{E3ECB128-4560-6E87-316A-3D09CEEA4247}"/>
              </a:ext>
            </a:extLst>
          </p:cNvPr>
          <p:cNvSpPr txBox="1">
            <a:spLocks/>
          </p:cNvSpPr>
          <p:nvPr/>
        </p:nvSpPr>
        <p:spPr>
          <a:xfrm>
            <a:off x="4430688" y="1868307"/>
            <a:ext cx="4127354" cy="2658763"/>
          </a:xfrm>
          <a:prstGeom prst="rect">
            <a:avLst/>
          </a:prstGeom>
        </p:spPr>
        <p:txBody>
          <a:bodyPr lIns="91440" tIns="45720" rIns="91440" bIns="45720" anchor="t"/>
          <a:lstStyle>
            <a:lvl1pPr marL="0" indent="0" algn="l" defTabSz="342892" rtl="0" eaLnBrk="1" latinLnBrk="0" hangingPunct="1">
              <a:lnSpc>
                <a:spcPct val="150000"/>
              </a:lnSpc>
              <a:spcBef>
                <a:spcPts val="375"/>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257168" indent="-85723" algn="l" defTabSz="342892" rtl="0" eaLnBrk="1" latinLnBrk="0" hangingPunct="1">
              <a:lnSpc>
                <a:spcPct val="90000"/>
              </a:lnSpc>
              <a:spcBef>
                <a:spcPts val="188"/>
              </a:spcBef>
              <a:buFont typeface="Arial" panose="020B0604020202020204" pitchFamily="34" charset="0"/>
              <a:buChar char="•"/>
              <a:defRPr sz="900" kern="1200">
                <a:solidFill>
                  <a:schemeClr val="tx1"/>
                </a:solidFill>
                <a:latin typeface="+mn-lt"/>
                <a:ea typeface="+mn-ea"/>
                <a:cs typeface="+mn-cs"/>
              </a:defRPr>
            </a:lvl2pPr>
            <a:lvl3pPr marL="428615" indent="-85723" algn="l" defTabSz="342892" rtl="0" eaLnBrk="1" latinLnBrk="0" hangingPunct="1">
              <a:lnSpc>
                <a:spcPct val="90000"/>
              </a:lnSpc>
              <a:spcBef>
                <a:spcPts val="188"/>
              </a:spcBef>
              <a:buFont typeface="Arial" panose="020B0604020202020204" pitchFamily="34" charset="0"/>
              <a:buChar char="•"/>
              <a:defRPr sz="750" kern="1200">
                <a:solidFill>
                  <a:schemeClr val="tx1"/>
                </a:solidFill>
                <a:latin typeface="+mn-lt"/>
                <a:ea typeface="+mn-ea"/>
                <a:cs typeface="+mn-cs"/>
              </a:defRPr>
            </a:lvl3pPr>
            <a:lvl4pPr marL="600060"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4pPr>
            <a:lvl5pPr marL="771506"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r>
              <a:rPr lang="en-PT">
                <a:latin typeface="Arial"/>
                <a:cs typeface="Arial"/>
              </a:rPr>
              <a:t>Then, on the Generators select Flutter and press Next.</a:t>
            </a:r>
          </a:p>
          <a:p>
            <a:r>
              <a:rPr lang="en-PT">
                <a:latin typeface="Arial"/>
                <a:cs typeface="Arial"/>
              </a:rPr>
              <a:t>Now just give it a nice Project Name and, optionally, set the Organization to something unique. </a:t>
            </a:r>
          </a:p>
          <a:p>
            <a:r>
              <a:rPr lang="en-PT">
                <a:latin typeface="Arial"/>
                <a:cs typeface="Arial"/>
              </a:rPr>
              <a:t>All set!</a:t>
            </a:r>
            <a:endParaRPr lang="en-PT"/>
          </a:p>
        </p:txBody>
      </p:sp>
    </p:spTree>
    <p:extLst>
      <p:ext uri="{BB962C8B-B14F-4D97-AF65-F5344CB8AC3E}">
        <p14:creationId xmlns:p14="http://schemas.microsoft.com/office/powerpoint/2010/main" val="1633836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6C1AC-78AD-4D4C-815F-CCAAA6626650}"/>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EC0DEE94-3130-2A00-AA83-20C8389D7DA6}"/>
              </a:ext>
            </a:extLst>
          </p:cNvPr>
          <p:cNvSpPr>
            <a:spLocks noGrp="1"/>
          </p:cNvSpPr>
          <p:nvPr>
            <p:ph type="body" sz="quarter" idx="10"/>
          </p:nvPr>
        </p:nvSpPr>
        <p:spPr>
          <a:xfrm>
            <a:off x="338299" y="905931"/>
            <a:ext cx="2492347" cy="386590"/>
          </a:xfrm>
        </p:spPr>
        <p:txBody>
          <a:bodyPr lIns="91440" tIns="45720" rIns="91440" bIns="45720" anchor="t"/>
          <a:lstStyle/>
          <a:p>
            <a:r>
              <a:rPr lang="en-US">
                <a:latin typeface="Arial"/>
                <a:cs typeface="Arial"/>
              </a:rPr>
              <a:t>Uh – What's this?</a:t>
            </a:r>
            <a:endParaRPr lang="en-US"/>
          </a:p>
        </p:txBody>
      </p:sp>
      <p:sp>
        <p:nvSpPr>
          <p:cNvPr id="6" name="Text Placeholder 5">
            <a:extLst>
              <a:ext uri="{FF2B5EF4-FFF2-40B4-BE49-F238E27FC236}">
                <a16:creationId xmlns:a16="http://schemas.microsoft.com/office/drawing/2014/main" id="{DA859820-D73D-02A1-577D-02C9E32BD5B5}"/>
              </a:ext>
            </a:extLst>
          </p:cNvPr>
          <p:cNvSpPr>
            <a:spLocks noGrp="1"/>
          </p:cNvSpPr>
          <p:nvPr>
            <p:ph type="body" sz="quarter" idx="11"/>
          </p:nvPr>
        </p:nvSpPr>
        <p:spPr>
          <a:xfrm>
            <a:off x="3326623" y="1446419"/>
            <a:ext cx="2492347" cy="3269010"/>
          </a:xfrm>
        </p:spPr>
        <p:txBody>
          <a:bodyPr lIns="91440" tIns="45720" rIns="91440" bIns="45720" anchor="t"/>
          <a:lstStyle/>
          <a:p>
            <a:r>
              <a:rPr lang="en-PT" sz="1800" b="1">
                <a:latin typeface="Arial"/>
                <a:cs typeface="Arial"/>
              </a:rPr>
              <a:t>Important:</a:t>
            </a:r>
          </a:p>
          <a:p>
            <a:endParaRPr lang="en-PT">
              <a:latin typeface="Arial"/>
              <a:cs typeface="Arial"/>
            </a:endParaRPr>
          </a:p>
          <a:p>
            <a:r>
              <a:rPr lang="en-PT">
                <a:latin typeface="Arial"/>
                <a:cs typeface="Arial"/>
              </a:rPr>
              <a:t>-main.dart</a:t>
            </a:r>
          </a:p>
          <a:p>
            <a:endParaRPr lang="en-PT">
              <a:latin typeface="Arial"/>
              <a:cs typeface="Arial"/>
            </a:endParaRPr>
          </a:p>
          <a:p>
            <a:r>
              <a:rPr lang="en-PT">
                <a:latin typeface="Arial"/>
                <a:cs typeface="Arial"/>
              </a:rPr>
              <a:t>-test directory</a:t>
            </a:r>
            <a:endParaRPr lang="en-PT"/>
          </a:p>
          <a:p>
            <a:endParaRPr lang="en-PT"/>
          </a:p>
          <a:p>
            <a:r>
              <a:rPr lang="en-PT">
                <a:latin typeface="Arial"/>
                <a:cs typeface="Arial"/>
              </a:rPr>
              <a:t>-pubspec.yaml</a:t>
            </a:r>
          </a:p>
          <a:p>
            <a:endParaRPr lang="en-PT"/>
          </a:p>
          <a:p>
            <a:r>
              <a:rPr lang="en-PT">
                <a:latin typeface="Arial"/>
                <a:cs typeface="Arial"/>
              </a:rPr>
              <a:t>-pubspec.lock</a:t>
            </a:r>
          </a:p>
          <a:p>
            <a:endParaRPr lang="en-PT"/>
          </a:p>
          <a:p>
            <a:r>
              <a:rPr lang="en-PT">
                <a:latin typeface="Arial"/>
                <a:cs typeface="Arial"/>
              </a:rPr>
              <a:t>-analysis_options.yaml</a:t>
            </a:r>
            <a:endParaRPr lang="en-PT"/>
          </a:p>
        </p:txBody>
      </p:sp>
      <p:pic>
        <p:nvPicPr>
          <p:cNvPr id="18" name="Picture 17" descr="A screenshot of a computer&#10;&#10;AI-generated content may be incorrect.">
            <a:extLst>
              <a:ext uri="{FF2B5EF4-FFF2-40B4-BE49-F238E27FC236}">
                <a16:creationId xmlns:a16="http://schemas.microsoft.com/office/drawing/2014/main" id="{47974823-C248-E594-89CE-93185045932C}"/>
              </a:ext>
            </a:extLst>
          </p:cNvPr>
          <p:cNvPicPr>
            <a:picLocks noChangeAspect="1"/>
          </p:cNvPicPr>
          <p:nvPr/>
        </p:nvPicPr>
        <p:blipFill>
          <a:blip r:embed="rId2"/>
          <a:stretch>
            <a:fillRect/>
          </a:stretch>
        </p:blipFill>
        <p:spPr>
          <a:xfrm>
            <a:off x="340050" y="1444256"/>
            <a:ext cx="2828646" cy="3269512"/>
          </a:xfrm>
          <a:prstGeom prst="rect">
            <a:avLst/>
          </a:prstGeom>
        </p:spPr>
      </p:pic>
      <p:pic>
        <p:nvPicPr>
          <p:cNvPr id="19" name="Picture 18" descr="A screenshot of a computer&#10;&#10;AI-generated content may be incorrect.">
            <a:extLst>
              <a:ext uri="{FF2B5EF4-FFF2-40B4-BE49-F238E27FC236}">
                <a16:creationId xmlns:a16="http://schemas.microsoft.com/office/drawing/2014/main" id="{C1F4447F-BC2B-5374-802E-B68D522C0C4A}"/>
              </a:ext>
            </a:extLst>
          </p:cNvPr>
          <p:cNvPicPr>
            <a:picLocks noChangeAspect="1"/>
          </p:cNvPicPr>
          <p:nvPr/>
        </p:nvPicPr>
        <p:blipFill>
          <a:blip r:embed="rId3"/>
          <a:stretch>
            <a:fillRect/>
          </a:stretch>
        </p:blipFill>
        <p:spPr>
          <a:xfrm>
            <a:off x="6568491" y="1931581"/>
            <a:ext cx="2302380" cy="2618268"/>
          </a:xfrm>
          <a:prstGeom prst="rect">
            <a:avLst/>
          </a:prstGeom>
        </p:spPr>
      </p:pic>
      <p:sp>
        <p:nvSpPr>
          <p:cNvPr id="21" name="Text Placeholder 5">
            <a:extLst>
              <a:ext uri="{FF2B5EF4-FFF2-40B4-BE49-F238E27FC236}">
                <a16:creationId xmlns:a16="http://schemas.microsoft.com/office/drawing/2014/main" id="{DF0324DF-3735-2F4C-35A5-FE66BC243735}"/>
              </a:ext>
            </a:extLst>
          </p:cNvPr>
          <p:cNvSpPr txBox="1">
            <a:spLocks/>
          </p:cNvSpPr>
          <p:nvPr/>
        </p:nvSpPr>
        <p:spPr>
          <a:xfrm>
            <a:off x="6469430" y="1545657"/>
            <a:ext cx="2492347" cy="384928"/>
          </a:xfrm>
          <a:prstGeom prst="rect">
            <a:avLst/>
          </a:prstGeom>
        </p:spPr>
        <p:txBody>
          <a:bodyPr lIns="91440" tIns="45720" rIns="91440" bIns="45720" anchor="t"/>
          <a:lstStyle>
            <a:lvl1pPr marL="0" indent="0" algn="l" defTabSz="342892" rtl="0" eaLnBrk="1" latinLnBrk="0" hangingPunct="1">
              <a:lnSpc>
                <a:spcPct val="90000"/>
              </a:lnSpc>
              <a:spcBef>
                <a:spcPts val="375"/>
              </a:spcBef>
              <a:buFont typeface="Arial" panose="020B0604020202020204" pitchFamily="34" charset="0"/>
              <a:buNone/>
              <a:defRPr sz="1200" b="0" kern="1200">
                <a:solidFill>
                  <a:schemeClr val="bg1"/>
                </a:solidFill>
                <a:latin typeface="Arial" panose="020B0604020202020204" pitchFamily="34" charset="0"/>
                <a:ea typeface="+mn-ea"/>
                <a:cs typeface="Arial" panose="020B0604020202020204" pitchFamily="34" charset="0"/>
              </a:defRPr>
            </a:lvl1pPr>
            <a:lvl2pPr marL="171446" indent="0" algn="l" defTabSz="342892" rtl="0" eaLnBrk="1" latinLnBrk="0" hangingPunct="1">
              <a:lnSpc>
                <a:spcPct val="90000"/>
              </a:lnSpc>
              <a:spcBef>
                <a:spcPts val="188"/>
              </a:spcBef>
              <a:buFont typeface="Arial" panose="020B0604020202020204" pitchFamily="34" charset="0"/>
              <a:buNone/>
              <a:defRPr sz="900" kern="1200">
                <a:solidFill>
                  <a:schemeClr val="tx1"/>
                </a:solidFill>
                <a:latin typeface="+mn-lt"/>
                <a:ea typeface="+mn-ea"/>
                <a:cs typeface="+mn-cs"/>
              </a:defRPr>
            </a:lvl2pPr>
            <a:lvl3pPr marL="342892" indent="0" algn="l" defTabSz="342892" rtl="0" eaLnBrk="1" latinLnBrk="0" hangingPunct="1">
              <a:lnSpc>
                <a:spcPct val="90000"/>
              </a:lnSpc>
              <a:spcBef>
                <a:spcPts val="188"/>
              </a:spcBef>
              <a:buFont typeface="Arial" panose="020B0604020202020204" pitchFamily="34" charset="0"/>
              <a:buNone/>
              <a:defRPr sz="750" kern="1200">
                <a:solidFill>
                  <a:schemeClr val="tx1"/>
                </a:solidFill>
                <a:latin typeface="+mn-lt"/>
                <a:ea typeface="+mn-ea"/>
                <a:cs typeface="+mn-cs"/>
              </a:defRPr>
            </a:lvl3pPr>
            <a:lvl4pPr marL="514337" indent="0" algn="l" defTabSz="342892" rtl="0" eaLnBrk="1" latinLnBrk="0" hangingPunct="1">
              <a:lnSpc>
                <a:spcPct val="90000"/>
              </a:lnSpc>
              <a:spcBef>
                <a:spcPts val="188"/>
              </a:spcBef>
              <a:buFont typeface="Arial" panose="020B0604020202020204" pitchFamily="34" charset="0"/>
              <a:buNone/>
              <a:defRPr sz="675" kern="1200">
                <a:solidFill>
                  <a:schemeClr val="tx1"/>
                </a:solidFill>
                <a:latin typeface="+mn-lt"/>
                <a:ea typeface="+mn-ea"/>
                <a:cs typeface="+mn-cs"/>
              </a:defRPr>
            </a:lvl4pPr>
            <a:lvl5pPr marL="685783" indent="0" algn="l" defTabSz="342892" rtl="0" eaLnBrk="1" latinLnBrk="0" hangingPunct="1">
              <a:lnSpc>
                <a:spcPct val="90000"/>
              </a:lnSpc>
              <a:spcBef>
                <a:spcPts val="188"/>
              </a:spcBef>
              <a:buFont typeface="Arial" panose="020B0604020202020204" pitchFamily="34" charset="0"/>
              <a:buNone/>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r>
              <a:rPr lang="en-US" sz="1800" b="1">
                <a:latin typeface="Arial"/>
                <a:cs typeface="Arial"/>
              </a:rPr>
              <a:t>Create an Emulator:</a:t>
            </a:r>
          </a:p>
        </p:txBody>
      </p:sp>
    </p:spTree>
    <p:extLst>
      <p:ext uri="{BB962C8B-B14F-4D97-AF65-F5344CB8AC3E}">
        <p14:creationId xmlns:p14="http://schemas.microsoft.com/office/powerpoint/2010/main" val="260552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04AEC-E858-C5CF-3C45-63F0F287A523}"/>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AEDD9EF0-AF02-F04E-34F4-F1B2D3A3604D}"/>
              </a:ext>
            </a:extLst>
          </p:cNvPr>
          <p:cNvSpPr>
            <a:spLocks noGrp="1"/>
          </p:cNvSpPr>
          <p:nvPr>
            <p:ph type="body" sz="quarter" idx="10"/>
          </p:nvPr>
        </p:nvSpPr>
        <p:spPr>
          <a:xfrm>
            <a:off x="371476" y="848342"/>
            <a:ext cx="6770392" cy="444322"/>
          </a:xfrm>
        </p:spPr>
        <p:txBody>
          <a:bodyPr lIns="91440" tIns="45720" rIns="91440" bIns="45720" anchor="t"/>
          <a:lstStyle/>
          <a:p>
            <a:r>
              <a:rPr lang="en-PT">
                <a:latin typeface="Arial"/>
                <a:cs typeface="Arial"/>
              </a:rPr>
              <a:t>Main class &amp; running the Project</a:t>
            </a:r>
            <a:endParaRPr lang="en-PT"/>
          </a:p>
        </p:txBody>
      </p:sp>
      <p:sp>
        <p:nvSpPr>
          <p:cNvPr id="18" name="Text Placeholder 17">
            <a:extLst>
              <a:ext uri="{FF2B5EF4-FFF2-40B4-BE49-F238E27FC236}">
                <a16:creationId xmlns:a16="http://schemas.microsoft.com/office/drawing/2014/main" id="{63677552-3B16-95AA-406E-2D39F50E95EA}"/>
              </a:ext>
            </a:extLst>
          </p:cNvPr>
          <p:cNvSpPr>
            <a:spLocks noGrp="1"/>
          </p:cNvSpPr>
          <p:nvPr>
            <p:ph type="body" sz="quarter" idx="11"/>
          </p:nvPr>
        </p:nvSpPr>
        <p:spPr>
          <a:xfrm>
            <a:off x="4766267" y="1070037"/>
            <a:ext cx="3129571" cy="452907"/>
          </a:xfrm>
        </p:spPr>
        <p:txBody>
          <a:bodyPr lIns="91440" tIns="45720" rIns="91440" bIns="45720" anchor="t"/>
          <a:lstStyle/>
          <a:p>
            <a:r>
              <a:rPr lang="en-PT">
                <a:latin typeface="Arial"/>
                <a:cs typeface="Arial"/>
              </a:rPr>
              <a:t>To run the Project:</a:t>
            </a:r>
            <a:endParaRPr lang="en-PT"/>
          </a:p>
        </p:txBody>
      </p:sp>
      <p:pic>
        <p:nvPicPr>
          <p:cNvPr id="3" name="Picture 2" descr="A screenshot of a computer program&#10;&#10;AI-generated content may be incorrect.">
            <a:extLst>
              <a:ext uri="{FF2B5EF4-FFF2-40B4-BE49-F238E27FC236}">
                <a16:creationId xmlns:a16="http://schemas.microsoft.com/office/drawing/2014/main" id="{70B10A75-8E90-D43A-B251-7876E983248D}"/>
              </a:ext>
            </a:extLst>
          </p:cNvPr>
          <p:cNvPicPr>
            <a:picLocks noChangeAspect="1"/>
          </p:cNvPicPr>
          <p:nvPr/>
        </p:nvPicPr>
        <p:blipFill>
          <a:blip r:embed="rId2"/>
          <a:stretch>
            <a:fillRect/>
          </a:stretch>
        </p:blipFill>
        <p:spPr>
          <a:xfrm>
            <a:off x="465812" y="1290104"/>
            <a:ext cx="3293310" cy="3696274"/>
          </a:xfrm>
          <a:prstGeom prst="rect">
            <a:avLst/>
          </a:prstGeom>
        </p:spPr>
      </p:pic>
      <p:pic>
        <p:nvPicPr>
          <p:cNvPr id="5" name="Picture 4" descr="A black and white sign with white text&#10;&#10;AI-generated content may be incorrect.">
            <a:extLst>
              <a:ext uri="{FF2B5EF4-FFF2-40B4-BE49-F238E27FC236}">
                <a16:creationId xmlns:a16="http://schemas.microsoft.com/office/drawing/2014/main" id="{4576CB00-1DD2-950C-7933-98B00EB5BD49}"/>
              </a:ext>
            </a:extLst>
          </p:cNvPr>
          <p:cNvPicPr>
            <a:picLocks noChangeAspect="1"/>
          </p:cNvPicPr>
          <p:nvPr/>
        </p:nvPicPr>
        <p:blipFill>
          <a:blip r:embed="rId3"/>
          <a:stretch>
            <a:fillRect/>
          </a:stretch>
        </p:blipFill>
        <p:spPr>
          <a:xfrm>
            <a:off x="4873255" y="1524304"/>
            <a:ext cx="4173280" cy="269634"/>
          </a:xfrm>
          <a:prstGeom prst="rect">
            <a:avLst/>
          </a:prstGeom>
        </p:spPr>
      </p:pic>
      <p:pic>
        <p:nvPicPr>
          <p:cNvPr id="6" name="Picture 5" descr="A screenshot of a phone&#10;&#10;AI-generated content may be incorrect.">
            <a:extLst>
              <a:ext uri="{FF2B5EF4-FFF2-40B4-BE49-F238E27FC236}">
                <a16:creationId xmlns:a16="http://schemas.microsoft.com/office/drawing/2014/main" id="{BD87B521-EABB-139C-D532-C2E56EEB9CE0}"/>
              </a:ext>
            </a:extLst>
          </p:cNvPr>
          <p:cNvPicPr>
            <a:picLocks noChangeAspect="1"/>
          </p:cNvPicPr>
          <p:nvPr/>
        </p:nvPicPr>
        <p:blipFill>
          <a:blip r:embed="rId4"/>
          <a:stretch>
            <a:fillRect/>
          </a:stretch>
        </p:blipFill>
        <p:spPr>
          <a:xfrm>
            <a:off x="6550436" y="1954538"/>
            <a:ext cx="1183509" cy="2805294"/>
          </a:xfrm>
          <a:prstGeom prst="rect">
            <a:avLst/>
          </a:prstGeom>
        </p:spPr>
      </p:pic>
    </p:spTree>
    <p:extLst>
      <p:ext uri="{BB962C8B-B14F-4D97-AF65-F5344CB8AC3E}">
        <p14:creationId xmlns:p14="http://schemas.microsoft.com/office/powerpoint/2010/main" val="1947978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2364F-4BBB-D42B-2D06-EA179C135F2C}"/>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B3A9DA77-217C-9591-0343-529FA1D2BBA7}"/>
              </a:ext>
            </a:extLst>
          </p:cNvPr>
          <p:cNvSpPr>
            <a:spLocks noGrp="1"/>
          </p:cNvSpPr>
          <p:nvPr>
            <p:ph type="body" sz="quarter" idx="10"/>
          </p:nvPr>
        </p:nvSpPr>
        <p:spPr>
          <a:xfrm>
            <a:off x="338299" y="905931"/>
            <a:ext cx="5035300" cy="382160"/>
          </a:xfrm>
        </p:spPr>
        <p:txBody>
          <a:bodyPr lIns="91440" tIns="45720" rIns="91440" bIns="45720" anchor="t"/>
          <a:lstStyle/>
          <a:p>
            <a:r>
              <a:rPr lang="en-US">
                <a:latin typeface="Arial"/>
                <a:cs typeface="Arial"/>
              </a:rPr>
              <a:t>All are widgets! Everything is permitted.</a:t>
            </a:r>
            <a:endParaRPr lang="en-US"/>
          </a:p>
        </p:txBody>
      </p:sp>
      <p:sp>
        <p:nvSpPr>
          <p:cNvPr id="6" name="Text Placeholder 5">
            <a:extLst>
              <a:ext uri="{FF2B5EF4-FFF2-40B4-BE49-F238E27FC236}">
                <a16:creationId xmlns:a16="http://schemas.microsoft.com/office/drawing/2014/main" id="{D856C670-02C8-E9BE-98DE-ED3BA6E13825}"/>
              </a:ext>
            </a:extLst>
          </p:cNvPr>
          <p:cNvSpPr>
            <a:spLocks noGrp="1"/>
          </p:cNvSpPr>
          <p:nvPr>
            <p:ph type="body" sz="quarter" idx="11"/>
          </p:nvPr>
        </p:nvSpPr>
        <p:spPr>
          <a:xfrm>
            <a:off x="6356902" y="1286931"/>
            <a:ext cx="2492347" cy="3370905"/>
          </a:xfrm>
        </p:spPr>
        <p:txBody>
          <a:bodyPr lIns="91440" tIns="45720" rIns="91440" bIns="45720" anchor="t"/>
          <a:lstStyle/>
          <a:p>
            <a:r>
              <a:rPr lang="en-PT" sz="1800" b="1">
                <a:latin typeface="Arial"/>
                <a:cs typeface="Arial"/>
              </a:rPr>
              <a:t>Important:</a:t>
            </a:r>
          </a:p>
          <a:p>
            <a:endParaRPr lang="en-PT">
              <a:latin typeface="Arial"/>
              <a:cs typeface="Arial"/>
            </a:endParaRPr>
          </a:p>
          <a:p>
            <a:r>
              <a:rPr lang="en-PT">
                <a:latin typeface="Arial"/>
                <a:cs typeface="Arial"/>
              </a:rPr>
              <a:t>-Read comments on main.dart</a:t>
            </a:r>
          </a:p>
          <a:p>
            <a:endParaRPr lang="en-PT">
              <a:latin typeface="Arial"/>
              <a:cs typeface="Arial"/>
            </a:endParaRPr>
          </a:p>
          <a:p>
            <a:r>
              <a:rPr lang="en-PT">
                <a:latin typeface="Arial"/>
                <a:cs typeface="Arial"/>
              </a:rPr>
              <a:t>-Widgets</a:t>
            </a:r>
            <a:endParaRPr lang="en-PT"/>
          </a:p>
          <a:p>
            <a:r>
              <a:rPr lang="en-PT">
                <a:latin typeface="Arial"/>
                <a:cs typeface="Arial"/>
              </a:rPr>
              <a:t> -Stateless &amp; Stateful widgets</a:t>
            </a:r>
            <a:endParaRPr lang="en-PT"/>
          </a:p>
          <a:p>
            <a:endParaRPr lang="en-PT"/>
          </a:p>
          <a:p>
            <a:r>
              <a:rPr lang="en-PT">
                <a:latin typeface="Arial"/>
                <a:cs typeface="Arial"/>
              </a:rPr>
              <a:t>-Hot Restart &amp; Hot Reload</a:t>
            </a:r>
          </a:p>
          <a:p>
            <a:endParaRPr lang="en-PT"/>
          </a:p>
          <a:p>
            <a:r>
              <a:rPr lang="en-PT">
                <a:latin typeface="Arial"/>
                <a:cs typeface="Arial"/>
              </a:rPr>
              <a:t>-SetState()</a:t>
            </a:r>
          </a:p>
          <a:p>
            <a:r>
              <a:rPr lang="en-PT">
                <a:latin typeface="Arial"/>
                <a:cs typeface="Arial"/>
              </a:rPr>
              <a:t> -build method</a:t>
            </a:r>
            <a:endParaRPr lang="en-PT"/>
          </a:p>
          <a:p>
            <a:endParaRPr lang="en-PT"/>
          </a:p>
          <a:p>
            <a:r>
              <a:rPr lang="en-PT">
                <a:latin typeface="Arial"/>
                <a:cs typeface="Arial"/>
              </a:rPr>
              <a:t>-Scaffold &amp; nesting widgets</a:t>
            </a:r>
          </a:p>
          <a:p>
            <a:endParaRPr lang="en-PT"/>
          </a:p>
          <a:p>
            <a:r>
              <a:rPr lang="en-PT">
                <a:latin typeface="Arial"/>
                <a:cs typeface="Arial"/>
              </a:rPr>
              <a:t>-BuildContext</a:t>
            </a:r>
            <a:endParaRPr lang="en-PT"/>
          </a:p>
        </p:txBody>
      </p:sp>
      <p:pic>
        <p:nvPicPr>
          <p:cNvPr id="2" name="Picture 1" descr="A screenshot of a computer program&#10;&#10;AI-generated content may be incorrect.">
            <a:extLst>
              <a:ext uri="{FF2B5EF4-FFF2-40B4-BE49-F238E27FC236}">
                <a16:creationId xmlns:a16="http://schemas.microsoft.com/office/drawing/2014/main" id="{67FB7586-AA68-F028-9DF8-8B25E10FF7CF}"/>
              </a:ext>
            </a:extLst>
          </p:cNvPr>
          <p:cNvPicPr>
            <a:picLocks noChangeAspect="1"/>
          </p:cNvPicPr>
          <p:nvPr/>
        </p:nvPicPr>
        <p:blipFill>
          <a:blip r:embed="rId2"/>
          <a:stretch>
            <a:fillRect/>
          </a:stretch>
        </p:blipFill>
        <p:spPr>
          <a:xfrm>
            <a:off x="2144555" y="1289198"/>
            <a:ext cx="3955555" cy="3628361"/>
          </a:xfrm>
          <a:prstGeom prst="rect">
            <a:avLst/>
          </a:prstGeom>
        </p:spPr>
      </p:pic>
    </p:spTree>
    <p:extLst>
      <p:ext uri="{BB962C8B-B14F-4D97-AF65-F5344CB8AC3E}">
        <p14:creationId xmlns:p14="http://schemas.microsoft.com/office/powerpoint/2010/main" val="1807192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8E539-75D7-1F21-D714-BDB67C217FB0}"/>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FF817EA5-C4CB-664B-EEF4-911B51DFE6CC}"/>
              </a:ext>
            </a:extLst>
          </p:cNvPr>
          <p:cNvSpPr>
            <a:spLocks noGrp="1"/>
          </p:cNvSpPr>
          <p:nvPr>
            <p:ph type="body" sz="quarter" idx="10"/>
          </p:nvPr>
        </p:nvSpPr>
        <p:spPr>
          <a:xfrm>
            <a:off x="371476" y="848342"/>
            <a:ext cx="6770392" cy="444322"/>
          </a:xfrm>
        </p:spPr>
        <p:txBody>
          <a:bodyPr lIns="91440" tIns="45720" rIns="91440" bIns="45720" anchor="t"/>
          <a:lstStyle/>
          <a:p>
            <a:r>
              <a:rPr lang="en-PT">
                <a:latin typeface="Arial"/>
                <a:cs typeface="Arial"/>
              </a:rPr>
              <a:t>SIUUUUUU page - Buttons</a:t>
            </a:r>
            <a:endParaRPr lang="en-PT"/>
          </a:p>
        </p:txBody>
      </p:sp>
      <p:sp>
        <p:nvSpPr>
          <p:cNvPr id="18" name="Text Placeholder 17">
            <a:extLst>
              <a:ext uri="{FF2B5EF4-FFF2-40B4-BE49-F238E27FC236}">
                <a16:creationId xmlns:a16="http://schemas.microsoft.com/office/drawing/2014/main" id="{1ABC94B2-BA6D-A4E8-E505-57D7D6A0EF03}"/>
              </a:ext>
            </a:extLst>
          </p:cNvPr>
          <p:cNvSpPr>
            <a:spLocks noGrp="1"/>
          </p:cNvSpPr>
          <p:nvPr>
            <p:ph type="body" sz="quarter" idx="11"/>
          </p:nvPr>
        </p:nvSpPr>
        <p:spPr>
          <a:xfrm>
            <a:off x="372275" y="1290205"/>
            <a:ext cx="8633771" cy="3760112"/>
          </a:xfrm>
        </p:spPr>
        <p:txBody>
          <a:bodyPr lIns="91440" tIns="45720" rIns="91440" bIns="45720" anchor="t"/>
          <a:lstStyle/>
          <a:p>
            <a:pPr marL="171450" indent="-171450">
              <a:buFont typeface="Calibri" panose="020B0604020202020204" pitchFamily="34" charset="0"/>
              <a:buChar char="-"/>
            </a:pPr>
            <a:r>
              <a:rPr lang="en-US" sz="900">
                <a:solidFill>
                  <a:srgbClr val="BCBEC4"/>
                </a:solidFill>
                <a:latin typeface="Menlo"/>
                <a:cs typeface="Arial"/>
              </a:rPr>
              <a:t>Change the Page title (</a:t>
            </a:r>
            <a:r>
              <a:rPr lang="en-US" sz="900" err="1">
                <a:solidFill>
                  <a:srgbClr val="BCBEC4"/>
                </a:solidFill>
                <a:latin typeface="Menlo"/>
                <a:cs typeface="Arial"/>
              </a:rPr>
              <a:t>AppBar</a:t>
            </a:r>
            <a:r>
              <a:rPr lang="en-US" sz="900">
                <a:solidFill>
                  <a:srgbClr val="BCBEC4"/>
                </a:solidFill>
                <a:latin typeface="Menlo"/>
                <a:cs typeface="Arial"/>
              </a:rPr>
              <a:t> title):</a:t>
            </a:r>
          </a:p>
          <a:p>
            <a:pPr marL="171450" indent="-171450">
              <a:buFont typeface="Calibri" panose="020B0604020202020204" pitchFamily="34" charset="0"/>
              <a:buChar char="-"/>
            </a:pPr>
            <a:r>
              <a:rPr lang="en-US" sz="900">
                <a:solidFill>
                  <a:srgbClr val="BCBEC4"/>
                </a:solidFill>
                <a:latin typeface="Menlo"/>
                <a:cs typeface="Arial"/>
              </a:rPr>
              <a:t>home: </a:t>
            </a:r>
            <a:r>
              <a:rPr lang="en-US" sz="900">
                <a:solidFill>
                  <a:srgbClr val="CF8E6D"/>
                </a:solidFill>
                <a:latin typeface="Menlo"/>
                <a:cs typeface="Arial"/>
              </a:rPr>
              <a:t>const </a:t>
            </a:r>
            <a:r>
              <a:rPr lang="en-US" sz="900" err="1">
                <a:solidFill>
                  <a:srgbClr val="57AAF7"/>
                </a:solidFill>
                <a:latin typeface="Menlo"/>
                <a:cs typeface="Arial"/>
              </a:rPr>
              <a:t>MyHomePage</a:t>
            </a:r>
            <a:r>
              <a:rPr lang="en-US" sz="900">
                <a:solidFill>
                  <a:srgbClr val="BCBEC4"/>
                </a:solidFill>
                <a:latin typeface="Menlo"/>
                <a:cs typeface="Arial"/>
              </a:rPr>
              <a:t>(title: </a:t>
            </a:r>
            <a:r>
              <a:rPr lang="en-US" sz="900">
                <a:solidFill>
                  <a:srgbClr val="6AAB73"/>
                </a:solidFill>
                <a:latin typeface="Menlo"/>
                <a:cs typeface="Arial"/>
              </a:rPr>
              <a:t>'SIUUUUUUU'</a:t>
            </a:r>
            <a:r>
              <a:rPr lang="en-US" sz="900">
                <a:solidFill>
                  <a:srgbClr val="BCBEC4"/>
                </a:solidFill>
                <a:latin typeface="Menlo"/>
                <a:cs typeface="Arial"/>
              </a:rPr>
              <a:t>),</a:t>
            </a:r>
            <a:endParaRPr lang="en-US">
              <a:cs typeface="Arial"/>
            </a:endParaRPr>
          </a:p>
          <a:p>
            <a:pPr marL="171450" indent="-171450">
              <a:buFont typeface="Calibri" panose="020B0604020202020204" pitchFamily="34" charset="0"/>
              <a:buChar char="-"/>
            </a:pPr>
            <a:endParaRPr lang="en-US" sz="900">
              <a:solidFill>
                <a:srgbClr val="BCBEC4"/>
              </a:solidFill>
              <a:latin typeface="Menlo"/>
              <a:cs typeface="Arial"/>
            </a:endParaRPr>
          </a:p>
          <a:p>
            <a:pPr marL="171450" indent="-171450">
              <a:buFont typeface="Calibri" panose="020B0604020202020204" pitchFamily="34" charset="0"/>
              <a:buChar char="-"/>
            </a:pPr>
            <a:r>
              <a:rPr lang="en-US" sz="900">
                <a:solidFill>
                  <a:srgbClr val="BCBEC4"/>
                </a:solidFill>
                <a:latin typeface="Menlo"/>
                <a:cs typeface="Arial"/>
              </a:rPr>
              <a:t>Remove the widget </a:t>
            </a:r>
            <a:r>
              <a:rPr lang="en-US" sz="900" err="1">
                <a:solidFill>
                  <a:srgbClr val="BCBEC4"/>
                </a:solidFill>
                <a:latin typeface="Menlo"/>
                <a:cs typeface="Arial"/>
              </a:rPr>
              <a:t>FloatingActionButton</a:t>
            </a:r>
            <a:r>
              <a:rPr lang="en-US" sz="900">
                <a:solidFill>
                  <a:srgbClr val="BCBEC4"/>
                </a:solidFill>
                <a:latin typeface="Menlo"/>
                <a:cs typeface="Arial"/>
              </a:rPr>
              <a:t> from the Scaffold and insert in Column:</a:t>
            </a:r>
          </a:p>
          <a:p>
            <a:pPr marL="171450" indent="-171450">
              <a:buFont typeface="Calibri" panose="020B0604020202020204" pitchFamily="34" charset="0"/>
              <a:buChar char="-"/>
            </a:pPr>
            <a:r>
              <a:rPr lang="en-US" sz="900" err="1">
                <a:solidFill>
                  <a:srgbClr val="57AAF7"/>
                </a:solidFill>
                <a:latin typeface="Menlo"/>
                <a:cs typeface="Arial"/>
              </a:rPr>
              <a:t>FloatingActionButton</a:t>
            </a:r>
            <a:r>
              <a:rPr lang="en-US" sz="900">
                <a:solidFill>
                  <a:srgbClr val="BCBEC4"/>
                </a:solidFill>
                <a:latin typeface="Menlo"/>
                <a:cs typeface="Arial"/>
              </a:rPr>
              <a:t>(</a:t>
            </a:r>
            <a:br>
              <a:rPr lang="en-US" sz="900">
                <a:latin typeface="Menlo"/>
              </a:rPr>
            </a:br>
            <a:r>
              <a:rPr lang="en-US" sz="900">
                <a:solidFill>
                  <a:srgbClr val="BCBEC4"/>
                </a:solidFill>
                <a:latin typeface="Menlo"/>
                <a:cs typeface="Arial"/>
              </a:rPr>
              <a:t>  </a:t>
            </a:r>
            <a:r>
              <a:rPr lang="en-US" sz="900" err="1">
                <a:solidFill>
                  <a:srgbClr val="BCBEC4"/>
                </a:solidFill>
                <a:latin typeface="Menlo"/>
                <a:cs typeface="Arial"/>
              </a:rPr>
              <a:t>onPressed</a:t>
            </a:r>
            <a:r>
              <a:rPr lang="en-US" sz="900">
                <a:solidFill>
                  <a:srgbClr val="BCBEC4"/>
                </a:solidFill>
                <a:latin typeface="Menlo"/>
                <a:cs typeface="Arial"/>
              </a:rPr>
              <a:t>: </a:t>
            </a:r>
            <a:r>
              <a:rPr lang="en-US" sz="900">
                <a:solidFill>
                  <a:srgbClr val="57AAF7"/>
                </a:solidFill>
                <a:latin typeface="Menlo"/>
                <a:cs typeface="Arial"/>
              </a:rPr>
              <a:t>_</a:t>
            </a:r>
            <a:r>
              <a:rPr lang="en-US" sz="900" err="1">
                <a:solidFill>
                  <a:srgbClr val="57AAF7"/>
                </a:solidFill>
                <a:latin typeface="Menlo"/>
                <a:cs typeface="Arial"/>
              </a:rPr>
              <a:t>incrementCounter</a:t>
            </a:r>
            <a:r>
              <a:rPr lang="en-US" sz="900">
                <a:solidFill>
                  <a:srgbClr val="BCBEC4"/>
                </a:solidFill>
                <a:latin typeface="Menlo"/>
                <a:cs typeface="Arial"/>
              </a:rPr>
              <a:t>,</a:t>
            </a:r>
            <a:br>
              <a:rPr lang="en-US" sz="900">
                <a:latin typeface="Menlo"/>
              </a:rPr>
            </a:br>
            <a:r>
              <a:rPr lang="en-US" sz="900">
                <a:solidFill>
                  <a:srgbClr val="BCBEC4"/>
                </a:solidFill>
                <a:latin typeface="Menlo"/>
                <a:cs typeface="Arial"/>
              </a:rPr>
              <a:t>  tooltip: </a:t>
            </a:r>
            <a:r>
              <a:rPr lang="en-US" sz="900">
                <a:solidFill>
                  <a:srgbClr val="6AAB73"/>
                </a:solidFill>
                <a:latin typeface="Menlo"/>
                <a:cs typeface="Arial"/>
              </a:rPr>
              <a:t>'Increment'</a:t>
            </a:r>
            <a:r>
              <a:rPr lang="en-US" sz="900">
                <a:solidFill>
                  <a:srgbClr val="BCBEC4"/>
                </a:solidFill>
                <a:latin typeface="Menlo"/>
                <a:cs typeface="Arial"/>
              </a:rPr>
              <a:t>,</a:t>
            </a:r>
            <a:br>
              <a:rPr lang="en-US" sz="900">
                <a:latin typeface="Menlo"/>
              </a:rPr>
            </a:br>
            <a:r>
              <a:rPr lang="en-US" sz="900">
                <a:solidFill>
                  <a:srgbClr val="BCBEC4"/>
                </a:solidFill>
                <a:latin typeface="Menlo"/>
                <a:cs typeface="Arial"/>
              </a:rPr>
              <a:t>  child: </a:t>
            </a:r>
            <a:r>
              <a:rPr lang="en-US" sz="900">
                <a:solidFill>
                  <a:srgbClr val="CF8E6D"/>
                </a:solidFill>
                <a:latin typeface="Menlo"/>
                <a:cs typeface="Arial"/>
              </a:rPr>
              <a:t>const </a:t>
            </a:r>
            <a:r>
              <a:rPr lang="en-US" sz="900">
                <a:solidFill>
                  <a:srgbClr val="57AAF7"/>
                </a:solidFill>
                <a:latin typeface="Menlo"/>
                <a:cs typeface="Arial"/>
              </a:rPr>
              <a:t>Icon</a:t>
            </a:r>
            <a:r>
              <a:rPr lang="en-US" sz="900">
                <a:solidFill>
                  <a:srgbClr val="BCBEC4"/>
                </a:solidFill>
                <a:latin typeface="Menlo"/>
                <a:cs typeface="Arial"/>
              </a:rPr>
              <a:t>(</a:t>
            </a:r>
            <a:r>
              <a:rPr lang="en-US" sz="900" err="1">
                <a:solidFill>
                  <a:srgbClr val="BCBEC4"/>
                </a:solidFill>
                <a:latin typeface="Menlo"/>
                <a:cs typeface="Arial"/>
              </a:rPr>
              <a:t>Icons.</a:t>
            </a:r>
            <a:r>
              <a:rPr lang="en-US" sz="900" i="1" err="1">
                <a:solidFill>
                  <a:srgbClr val="C77DBB"/>
                </a:solidFill>
                <a:latin typeface="Menlo"/>
                <a:cs typeface="Arial"/>
              </a:rPr>
              <a:t>add</a:t>
            </a:r>
            <a:r>
              <a:rPr lang="en-US" sz="900">
                <a:solidFill>
                  <a:srgbClr val="BCBEC4"/>
                </a:solidFill>
                <a:latin typeface="Menlo"/>
                <a:cs typeface="Arial"/>
              </a:rPr>
              <a:t>),</a:t>
            </a:r>
            <a:br>
              <a:rPr lang="en-US" sz="900">
                <a:latin typeface="Menlo"/>
              </a:rPr>
            </a:br>
            <a:r>
              <a:rPr lang="en-US" sz="900">
                <a:solidFill>
                  <a:srgbClr val="BCBEC4"/>
                </a:solidFill>
                <a:latin typeface="Menlo"/>
                <a:cs typeface="Arial"/>
              </a:rPr>
              <a:t>),</a:t>
            </a:r>
            <a:endParaRPr lang="en-PT">
              <a:cs typeface="Arial"/>
            </a:endParaRPr>
          </a:p>
          <a:p>
            <a:endParaRPr lang="en-US" sz="900">
              <a:solidFill>
                <a:srgbClr val="BCBEC4"/>
              </a:solidFill>
              <a:latin typeface="Menlo"/>
            </a:endParaRPr>
          </a:p>
          <a:p>
            <a:pPr marL="171450" indent="-171450">
              <a:buFont typeface="Calibri" panose="020B0604020202020204" pitchFamily="34" charset="0"/>
              <a:buChar char="-"/>
            </a:pPr>
            <a:r>
              <a:rPr lang="en-US" sz="900">
                <a:solidFill>
                  <a:srgbClr val="BCBEC4"/>
                </a:solidFill>
                <a:latin typeface="Menlo"/>
                <a:cs typeface="Arial"/>
              </a:rPr>
              <a:t>Create a Decrement Counter:</a:t>
            </a:r>
            <a:endParaRPr lang="en-US" sz="900">
              <a:solidFill>
                <a:srgbClr val="BCBEC4"/>
              </a:solidFill>
              <a:latin typeface="Menlo"/>
            </a:endParaRPr>
          </a:p>
          <a:p>
            <a:pPr marL="171450" indent="-171450">
              <a:buFont typeface="Calibri" panose="020B0604020202020204" pitchFamily="34" charset="0"/>
              <a:buChar char="-"/>
            </a:pPr>
            <a:r>
              <a:rPr lang="en-US" sz="900" err="1">
                <a:solidFill>
                  <a:srgbClr val="57AAF7"/>
                </a:solidFill>
                <a:latin typeface="Menlo"/>
                <a:cs typeface="Arial"/>
              </a:rPr>
              <a:t>FloatingActionButton</a:t>
            </a:r>
            <a:r>
              <a:rPr lang="en-US" sz="900">
                <a:solidFill>
                  <a:srgbClr val="BCBEC4"/>
                </a:solidFill>
                <a:latin typeface="Menlo"/>
                <a:cs typeface="Arial"/>
              </a:rPr>
              <a:t>(</a:t>
            </a:r>
            <a:br>
              <a:rPr lang="en-US" sz="900">
                <a:latin typeface="Menlo"/>
              </a:rPr>
            </a:br>
            <a:r>
              <a:rPr lang="en-US" sz="900">
                <a:solidFill>
                  <a:srgbClr val="BCBEC4"/>
                </a:solidFill>
                <a:latin typeface="Menlo"/>
                <a:cs typeface="Arial"/>
              </a:rPr>
              <a:t>  </a:t>
            </a:r>
            <a:r>
              <a:rPr lang="en-US" sz="900" err="1">
                <a:solidFill>
                  <a:srgbClr val="BCBEC4"/>
                </a:solidFill>
                <a:latin typeface="Menlo"/>
                <a:cs typeface="Arial"/>
              </a:rPr>
              <a:t>onPressed</a:t>
            </a:r>
            <a:r>
              <a:rPr lang="en-US" sz="900">
                <a:solidFill>
                  <a:srgbClr val="BCBEC4"/>
                </a:solidFill>
                <a:latin typeface="Menlo"/>
                <a:cs typeface="Arial"/>
              </a:rPr>
              <a:t>: </a:t>
            </a:r>
            <a:r>
              <a:rPr lang="en-US" sz="900">
                <a:solidFill>
                  <a:srgbClr val="57AAF7"/>
                </a:solidFill>
                <a:latin typeface="Menlo"/>
                <a:cs typeface="Arial"/>
              </a:rPr>
              <a:t>_</a:t>
            </a:r>
            <a:r>
              <a:rPr lang="en-US" sz="900" err="1">
                <a:solidFill>
                  <a:srgbClr val="57AAF7"/>
                </a:solidFill>
                <a:latin typeface="Menlo"/>
                <a:cs typeface="Arial"/>
              </a:rPr>
              <a:t>decrementCounter</a:t>
            </a:r>
            <a:r>
              <a:rPr lang="en-US" sz="900">
                <a:solidFill>
                  <a:srgbClr val="BCBEC4"/>
                </a:solidFill>
                <a:latin typeface="Menlo"/>
                <a:cs typeface="Arial"/>
              </a:rPr>
              <a:t>,</a:t>
            </a:r>
            <a:br>
              <a:rPr lang="en-US" sz="900">
                <a:latin typeface="Menlo"/>
              </a:rPr>
            </a:br>
            <a:r>
              <a:rPr lang="en-US" sz="900">
                <a:solidFill>
                  <a:srgbClr val="BCBEC4"/>
                </a:solidFill>
                <a:latin typeface="Menlo"/>
                <a:cs typeface="Arial"/>
              </a:rPr>
              <a:t>  tooltip: </a:t>
            </a:r>
            <a:r>
              <a:rPr lang="en-US" sz="900">
                <a:solidFill>
                  <a:srgbClr val="6AAB73"/>
                </a:solidFill>
                <a:latin typeface="Menlo"/>
                <a:cs typeface="Arial"/>
              </a:rPr>
              <a:t>'Decrement'</a:t>
            </a:r>
            <a:r>
              <a:rPr lang="en-US" sz="900">
                <a:solidFill>
                  <a:srgbClr val="BCBEC4"/>
                </a:solidFill>
                <a:latin typeface="Menlo"/>
                <a:cs typeface="Arial"/>
              </a:rPr>
              <a:t>,</a:t>
            </a:r>
            <a:br>
              <a:rPr lang="en-US" sz="900">
                <a:latin typeface="Menlo"/>
              </a:rPr>
            </a:br>
            <a:r>
              <a:rPr lang="en-US" sz="900">
                <a:solidFill>
                  <a:srgbClr val="BCBEC4"/>
                </a:solidFill>
                <a:latin typeface="Menlo"/>
                <a:cs typeface="Arial"/>
              </a:rPr>
              <a:t>  child: </a:t>
            </a:r>
            <a:r>
              <a:rPr lang="en-US" sz="900">
                <a:solidFill>
                  <a:srgbClr val="CF8E6D"/>
                </a:solidFill>
                <a:latin typeface="Menlo"/>
                <a:cs typeface="Arial"/>
              </a:rPr>
              <a:t>const </a:t>
            </a:r>
            <a:r>
              <a:rPr lang="en-US" sz="900">
                <a:solidFill>
                  <a:srgbClr val="57AAF7"/>
                </a:solidFill>
                <a:latin typeface="Menlo"/>
                <a:cs typeface="Arial"/>
              </a:rPr>
              <a:t>Icon</a:t>
            </a:r>
            <a:r>
              <a:rPr lang="en-US" sz="900">
                <a:solidFill>
                  <a:srgbClr val="BCBEC4"/>
                </a:solidFill>
                <a:latin typeface="Menlo"/>
                <a:cs typeface="Arial"/>
              </a:rPr>
              <a:t>(Icons.</a:t>
            </a:r>
            <a:r>
              <a:rPr lang="en-US" sz="900" i="1">
                <a:solidFill>
                  <a:srgbClr val="C77DBB"/>
                </a:solidFill>
                <a:latin typeface="Menlo"/>
                <a:cs typeface="Arial"/>
              </a:rPr>
              <a:t>remove</a:t>
            </a:r>
            <a:r>
              <a:rPr lang="en-US" sz="900">
                <a:solidFill>
                  <a:srgbClr val="BCBEC4"/>
                </a:solidFill>
                <a:latin typeface="Menlo"/>
                <a:cs typeface="Arial"/>
              </a:rPr>
              <a:t>),</a:t>
            </a:r>
            <a:br>
              <a:rPr lang="en-US" sz="900">
                <a:latin typeface="Menlo"/>
              </a:rPr>
            </a:br>
            <a:r>
              <a:rPr lang="en-US" sz="900">
                <a:solidFill>
                  <a:srgbClr val="BCBEC4"/>
                </a:solidFill>
                <a:latin typeface="Menlo"/>
                <a:cs typeface="Arial"/>
              </a:rPr>
              <a:t>),</a:t>
            </a:r>
          </a:p>
        </p:txBody>
      </p:sp>
      <p:pic>
        <p:nvPicPr>
          <p:cNvPr id="2" name="Picture 1" descr="A screenshot of a phone&#10;&#10;AI-generated content may be incorrect.">
            <a:extLst>
              <a:ext uri="{FF2B5EF4-FFF2-40B4-BE49-F238E27FC236}">
                <a16:creationId xmlns:a16="http://schemas.microsoft.com/office/drawing/2014/main" id="{FD1E8A18-1347-9EF3-C057-6F9BCC0DD3B3}"/>
              </a:ext>
            </a:extLst>
          </p:cNvPr>
          <p:cNvPicPr>
            <a:picLocks noChangeAspect="1"/>
          </p:cNvPicPr>
          <p:nvPr/>
        </p:nvPicPr>
        <p:blipFill>
          <a:blip r:embed="rId2"/>
          <a:stretch>
            <a:fillRect/>
          </a:stretch>
        </p:blipFill>
        <p:spPr>
          <a:xfrm>
            <a:off x="6967056" y="847881"/>
            <a:ext cx="1791506" cy="3859968"/>
          </a:xfrm>
          <a:prstGeom prst="rect">
            <a:avLst/>
          </a:prstGeom>
        </p:spPr>
      </p:pic>
    </p:spTree>
    <p:extLst>
      <p:ext uri="{BB962C8B-B14F-4D97-AF65-F5344CB8AC3E}">
        <p14:creationId xmlns:p14="http://schemas.microsoft.com/office/powerpoint/2010/main" val="1497969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07ECF-0F72-DC90-4164-ADBA90069258}"/>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23124F-9559-BEE9-EA9D-30D260A507A5}"/>
              </a:ext>
            </a:extLst>
          </p:cNvPr>
          <p:cNvSpPr>
            <a:spLocks noGrp="1"/>
          </p:cNvSpPr>
          <p:nvPr>
            <p:ph type="body" sz="quarter" idx="10"/>
          </p:nvPr>
        </p:nvSpPr>
        <p:spPr>
          <a:xfrm>
            <a:off x="371476" y="848342"/>
            <a:ext cx="6770392" cy="444322"/>
          </a:xfrm>
        </p:spPr>
        <p:txBody>
          <a:bodyPr lIns="91440" tIns="45720" rIns="91440" bIns="45720" anchor="t"/>
          <a:lstStyle/>
          <a:p>
            <a:r>
              <a:rPr lang="en-PT">
                <a:latin typeface="Arial"/>
                <a:cs typeface="Arial"/>
              </a:rPr>
              <a:t>SIUUUUUU page – Columns, Rows &amp; SizedBox</a:t>
            </a:r>
            <a:endParaRPr lang="en-PT"/>
          </a:p>
        </p:txBody>
      </p:sp>
      <p:sp>
        <p:nvSpPr>
          <p:cNvPr id="18" name="Text Placeholder 17">
            <a:extLst>
              <a:ext uri="{FF2B5EF4-FFF2-40B4-BE49-F238E27FC236}">
                <a16:creationId xmlns:a16="http://schemas.microsoft.com/office/drawing/2014/main" id="{21C402EB-B6D8-6144-BF68-F9FAA7882C2D}"/>
              </a:ext>
            </a:extLst>
          </p:cNvPr>
          <p:cNvSpPr>
            <a:spLocks noGrp="1"/>
          </p:cNvSpPr>
          <p:nvPr>
            <p:ph type="body" sz="quarter" idx="11"/>
          </p:nvPr>
        </p:nvSpPr>
        <p:spPr>
          <a:xfrm>
            <a:off x="372275" y="1290205"/>
            <a:ext cx="8633771" cy="3760112"/>
          </a:xfrm>
        </p:spPr>
        <p:txBody>
          <a:bodyPr lIns="91440" tIns="45720" rIns="91440" bIns="45720" anchor="t"/>
          <a:lstStyle/>
          <a:p>
            <a:pPr marL="171450" indent="-171450">
              <a:buFont typeface="Calibri" panose="020B0604020202020204" pitchFamily="34" charset="0"/>
              <a:buChar char="-"/>
            </a:pPr>
            <a:r>
              <a:rPr lang="en-US" sz="900">
                <a:solidFill>
                  <a:srgbClr val="BCBEC4"/>
                </a:solidFill>
                <a:latin typeface="Menlo"/>
                <a:cs typeface="Arial"/>
              </a:rPr>
              <a:t>Create a Row to house the 2 buttons:</a:t>
            </a:r>
          </a:p>
          <a:p>
            <a:pPr marL="171450" indent="-171450">
              <a:buFont typeface="Calibri" panose="020B0604020202020204" pitchFamily="34" charset="0"/>
              <a:buChar char="-"/>
            </a:pPr>
            <a:r>
              <a:rPr lang="en-US" sz="900">
                <a:solidFill>
                  <a:srgbClr val="57AAF7"/>
                </a:solidFill>
                <a:latin typeface="Menlo"/>
                <a:cs typeface="Arial"/>
              </a:rPr>
              <a:t>Row</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a:t>
            </a:r>
            <a:r>
              <a:rPr lang="en-US" sz="900" err="1">
                <a:solidFill>
                  <a:srgbClr val="BCBEC4"/>
                </a:solidFill>
                <a:latin typeface="Menlo"/>
                <a:cs typeface="Arial"/>
              </a:rPr>
              <a:t>mainAxisAlignment</a:t>
            </a:r>
            <a:r>
              <a:rPr lang="en-US" sz="900">
                <a:solidFill>
                  <a:srgbClr val="BCBEC4"/>
                </a:solidFill>
                <a:latin typeface="Menlo"/>
                <a:cs typeface="Arial"/>
              </a:rPr>
              <a:t>: </a:t>
            </a:r>
            <a:r>
              <a:rPr lang="en-US" sz="900" err="1">
                <a:solidFill>
                  <a:srgbClr val="BCBEC4"/>
                </a:solidFill>
                <a:latin typeface="Menlo"/>
                <a:cs typeface="Arial"/>
              </a:rPr>
              <a:t>MainAxisAlignment.</a:t>
            </a:r>
            <a:r>
              <a:rPr lang="en-US" sz="900" err="1">
                <a:solidFill>
                  <a:srgbClr val="C77DBB"/>
                </a:solidFill>
                <a:latin typeface="Menlo"/>
                <a:cs typeface="Arial"/>
              </a:rPr>
              <a:t>center</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children: [</a:t>
            </a:r>
            <a:br>
              <a:rPr lang="en-US" sz="900">
                <a:latin typeface="Menlo"/>
                <a:cs typeface="Arial"/>
              </a:rPr>
            </a:br>
            <a:r>
              <a:rPr lang="en-US" sz="900">
                <a:solidFill>
                  <a:srgbClr val="BCBEC4"/>
                </a:solidFill>
                <a:latin typeface="Menlo"/>
                <a:cs typeface="Arial"/>
              </a:rPr>
              <a:t>    </a:t>
            </a:r>
            <a:r>
              <a:rPr lang="en-US" sz="900" err="1">
                <a:solidFill>
                  <a:srgbClr val="57AAF7"/>
                </a:solidFill>
                <a:latin typeface="Menlo"/>
                <a:cs typeface="Arial"/>
              </a:rPr>
              <a:t>FloatingActionButton</a:t>
            </a:r>
            <a:r>
              <a:rPr lang="en-US" sz="900">
                <a:solidFill>
                  <a:srgbClr val="BCBEC4"/>
                </a:solidFill>
                <a:latin typeface="Menlo"/>
                <a:cs typeface="Arial"/>
              </a:rPr>
              <a:t>(</a:t>
            </a:r>
            <a:br>
              <a:rPr lang="en-US" sz="900">
                <a:latin typeface="Menlo"/>
              </a:rPr>
            </a:br>
            <a:r>
              <a:rPr lang="en-US" sz="900">
                <a:solidFill>
                  <a:srgbClr val="BCBEC4"/>
                </a:solidFill>
                <a:latin typeface="Menlo"/>
                <a:cs typeface="Arial"/>
              </a:rPr>
              <a:t>      </a:t>
            </a:r>
            <a:r>
              <a:rPr lang="en-US" sz="900" err="1">
                <a:solidFill>
                  <a:srgbClr val="BCBEC4"/>
                </a:solidFill>
                <a:latin typeface="Menlo"/>
                <a:cs typeface="Arial"/>
              </a:rPr>
              <a:t>onPressed</a:t>
            </a:r>
            <a:r>
              <a:rPr lang="en-US" sz="900">
                <a:solidFill>
                  <a:srgbClr val="BCBEC4"/>
                </a:solidFill>
                <a:latin typeface="Menlo"/>
                <a:cs typeface="Arial"/>
              </a:rPr>
              <a:t>: </a:t>
            </a:r>
            <a:r>
              <a:rPr lang="en-US" sz="900">
                <a:solidFill>
                  <a:srgbClr val="57AAF7"/>
                </a:solidFill>
                <a:latin typeface="Menlo"/>
                <a:cs typeface="Arial"/>
              </a:rPr>
              <a:t>_</a:t>
            </a:r>
            <a:r>
              <a:rPr lang="en-US" sz="900" err="1">
                <a:solidFill>
                  <a:srgbClr val="57AAF7"/>
                </a:solidFill>
                <a:latin typeface="Menlo"/>
                <a:cs typeface="Arial"/>
              </a:rPr>
              <a:t>decrementCounter</a:t>
            </a:r>
            <a:r>
              <a:rPr lang="en-US" sz="900">
                <a:solidFill>
                  <a:srgbClr val="BCBEC4"/>
                </a:solidFill>
                <a:latin typeface="Menlo"/>
                <a:cs typeface="Arial"/>
              </a:rPr>
              <a:t>,</a:t>
            </a:r>
            <a:br>
              <a:rPr lang="en-US" sz="900">
                <a:latin typeface="Menlo"/>
              </a:rPr>
            </a:br>
            <a:r>
              <a:rPr lang="en-US" sz="900">
                <a:solidFill>
                  <a:srgbClr val="BCBEC4"/>
                </a:solidFill>
                <a:latin typeface="Menlo"/>
                <a:cs typeface="Arial"/>
              </a:rPr>
              <a:t>      ...</a:t>
            </a:r>
            <a:br>
              <a:rPr lang="en-US" sz="900">
                <a:latin typeface="Menlo"/>
                <a:cs typeface="Arial"/>
              </a:rPr>
            </a:br>
            <a:r>
              <a:rPr lang="en-US" sz="900">
                <a:solidFill>
                  <a:srgbClr val="BCBEC4"/>
                </a:solidFill>
                <a:latin typeface="Menlo"/>
                <a:cs typeface="Arial"/>
              </a:rPr>
              <a:t>    ),</a:t>
            </a:r>
            <a:br>
              <a:rPr lang="en-US" sz="900">
                <a:latin typeface="Menlo"/>
                <a:cs typeface="Arial"/>
              </a:rPr>
            </a:br>
            <a:r>
              <a:rPr lang="en-US" sz="900">
                <a:solidFill>
                  <a:srgbClr val="BCBEC4"/>
                </a:solidFill>
                <a:latin typeface="Menlo"/>
                <a:cs typeface="Arial"/>
              </a:rPr>
              <a:t>    </a:t>
            </a:r>
            <a:r>
              <a:rPr lang="en-US" sz="900">
                <a:solidFill>
                  <a:srgbClr val="CF8E6D"/>
                </a:solidFill>
                <a:latin typeface="Menlo"/>
                <a:cs typeface="Arial"/>
              </a:rPr>
              <a:t>const </a:t>
            </a:r>
            <a:r>
              <a:rPr lang="en-US" sz="900" err="1">
                <a:solidFill>
                  <a:srgbClr val="57AAF7"/>
                </a:solidFill>
                <a:latin typeface="Menlo"/>
                <a:cs typeface="Arial"/>
              </a:rPr>
              <a:t>SizedBox</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width: </a:t>
            </a:r>
            <a:r>
              <a:rPr lang="en-US" sz="900">
                <a:solidFill>
                  <a:srgbClr val="2AACB8"/>
                </a:solidFill>
                <a:latin typeface="Menlo"/>
                <a:cs typeface="Arial"/>
              </a:rPr>
              <a:t>36</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a:t>
            </a:r>
            <a:br>
              <a:rPr lang="en-US" sz="900">
                <a:latin typeface="Menlo"/>
                <a:cs typeface="Arial"/>
              </a:rPr>
            </a:br>
            <a:r>
              <a:rPr lang="en-US" sz="900">
                <a:solidFill>
                  <a:srgbClr val="BCBEC4"/>
                </a:solidFill>
                <a:latin typeface="Menlo"/>
                <a:cs typeface="Arial"/>
              </a:rPr>
              <a:t>    </a:t>
            </a:r>
            <a:r>
              <a:rPr lang="en-US" sz="900" err="1">
                <a:solidFill>
                  <a:srgbClr val="57AAF7"/>
                </a:solidFill>
                <a:latin typeface="Menlo"/>
                <a:cs typeface="Arial"/>
              </a:rPr>
              <a:t>FloatingActionButton</a:t>
            </a:r>
            <a:r>
              <a:rPr lang="en-US" sz="900">
                <a:solidFill>
                  <a:srgbClr val="BCBEC4"/>
                </a:solidFill>
                <a:latin typeface="Menlo"/>
                <a:cs typeface="Arial"/>
              </a:rPr>
              <a:t>(</a:t>
            </a:r>
            <a:br>
              <a:rPr lang="en-US" sz="900">
                <a:latin typeface="Menlo"/>
              </a:rPr>
            </a:br>
            <a:r>
              <a:rPr lang="en-US" sz="900">
                <a:solidFill>
                  <a:srgbClr val="BCBEC4"/>
                </a:solidFill>
                <a:latin typeface="Menlo"/>
                <a:cs typeface="Arial"/>
              </a:rPr>
              <a:t>      </a:t>
            </a:r>
            <a:r>
              <a:rPr lang="en-US" sz="900" err="1">
                <a:solidFill>
                  <a:srgbClr val="BCBEC4"/>
                </a:solidFill>
                <a:latin typeface="Menlo"/>
                <a:cs typeface="Arial"/>
              </a:rPr>
              <a:t>onPressed</a:t>
            </a:r>
            <a:r>
              <a:rPr lang="en-US" sz="900">
                <a:solidFill>
                  <a:srgbClr val="BCBEC4"/>
                </a:solidFill>
                <a:latin typeface="Menlo"/>
                <a:cs typeface="Arial"/>
              </a:rPr>
              <a:t>: </a:t>
            </a:r>
            <a:r>
              <a:rPr lang="en-US" sz="900">
                <a:solidFill>
                  <a:srgbClr val="57AAF7"/>
                </a:solidFill>
                <a:latin typeface="Menlo"/>
                <a:cs typeface="Arial"/>
              </a:rPr>
              <a:t>_</a:t>
            </a:r>
            <a:r>
              <a:rPr lang="en-US" sz="900" err="1">
                <a:solidFill>
                  <a:srgbClr val="57AAF7"/>
                </a:solidFill>
                <a:latin typeface="Menlo"/>
                <a:cs typeface="Arial"/>
              </a:rPr>
              <a:t>incrementCounter</a:t>
            </a:r>
            <a:r>
              <a:rPr lang="en-US" sz="900">
                <a:solidFill>
                  <a:srgbClr val="BCBEC4"/>
                </a:solidFill>
                <a:latin typeface="Menlo"/>
                <a:cs typeface="Arial"/>
              </a:rPr>
              <a:t>,</a:t>
            </a:r>
            <a:br>
              <a:rPr lang="en-US" sz="900">
                <a:latin typeface="Menlo"/>
              </a:rPr>
            </a:br>
            <a:r>
              <a:rPr lang="en-US" sz="900">
                <a:solidFill>
                  <a:srgbClr val="BCBEC4"/>
                </a:solidFill>
                <a:latin typeface="Menlo"/>
                <a:cs typeface="Arial"/>
              </a:rPr>
              <a:t>      ...</a:t>
            </a:r>
            <a:br>
              <a:rPr lang="en-US" sz="900">
                <a:latin typeface="Menlo"/>
                <a:cs typeface="Arial"/>
              </a:rPr>
            </a:br>
            <a:r>
              <a:rPr lang="en-US" sz="900">
                <a:solidFill>
                  <a:srgbClr val="BCBEC4"/>
                </a:solidFill>
                <a:latin typeface="Menlo"/>
                <a:cs typeface="Arial"/>
              </a:rPr>
              <a:t>    ),</a:t>
            </a:r>
            <a:br>
              <a:rPr lang="en-US" sz="900">
                <a:latin typeface="Menlo"/>
              </a:rPr>
            </a:br>
            <a:r>
              <a:rPr lang="en-US" sz="900">
                <a:solidFill>
                  <a:srgbClr val="BCBEC4"/>
                </a:solidFill>
                <a:latin typeface="Menlo"/>
                <a:cs typeface="Arial"/>
              </a:rPr>
              <a:t>  ],</a:t>
            </a:r>
            <a:br>
              <a:rPr lang="en-US" sz="900">
                <a:latin typeface="Menlo"/>
                <a:cs typeface="Arial"/>
              </a:rPr>
            </a:br>
            <a:r>
              <a:rPr lang="en-US" sz="900">
                <a:solidFill>
                  <a:srgbClr val="BCBEC4"/>
                </a:solidFill>
                <a:latin typeface="Menlo"/>
                <a:cs typeface="Arial"/>
              </a:rPr>
              <a:t>),</a:t>
            </a:r>
            <a:endParaRPr lang="en-PT">
              <a:solidFill>
                <a:srgbClr val="FFFFFF"/>
              </a:solidFill>
              <a:cs typeface="Arial"/>
            </a:endParaRPr>
          </a:p>
        </p:txBody>
      </p:sp>
      <p:pic>
        <p:nvPicPr>
          <p:cNvPr id="2" name="Picture 1" descr="A screenshot of a phone&#10;&#10;AI-generated content may be incorrect.">
            <a:extLst>
              <a:ext uri="{FF2B5EF4-FFF2-40B4-BE49-F238E27FC236}">
                <a16:creationId xmlns:a16="http://schemas.microsoft.com/office/drawing/2014/main" id="{C0C3527A-CA97-50B2-CD40-16E44ECEF338}"/>
              </a:ext>
            </a:extLst>
          </p:cNvPr>
          <p:cNvPicPr>
            <a:picLocks noChangeAspect="1"/>
          </p:cNvPicPr>
          <p:nvPr/>
        </p:nvPicPr>
        <p:blipFill>
          <a:blip r:embed="rId2"/>
          <a:stretch>
            <a:fillRect/>
          </a:stretch>
        </p:blipFill>
        <p:spPr>
          <a:xfrm>
            <a:off x="6967056" y="847881"/>
            <a:ext cx="1791506" cy="3859968"/>
          </a:xfrm>
          <a:prstGeom prst="rect">
            <a:avLst/>
          </a:prstGeom>
        </p:spPr>
      </p:pic>
      <p:pic>
        <p:nvPicPr>
          <p:cNvPr id="3" name="Picture 2" descr="A screenshot of a phone&#10;&#10;AI-generated content may be incorrect.">
            <a:extLst>
              <a:ext uri="{FF2B5EF4-FFF2-40B4-BE49-F238E27FC236}">
                <a16:creationId xmlns:a16="http://schemas.microsoft.com/office/drawing/2014/main" id="{115DD578-F4ED-6372-FC5F-2E160E9F5D67}"/>
              </a:ext>
            </a:extLst>
          </p:cNvPr>
          <p:cNvPicPr>
            <a:picLocks noChangeAspect="1"/>
          </p:cNvPicPr>
          <p:nvPr/>
        </p:nvPicPr>
        <p:blipFill>
          <a:blip r:embed="rId3"/>
          <a:stretch>
            <a:fillRect/>
          </a:stretch>
        </p:blipFill>
        <p:spPr>
          <a:xfrm>
            <a:off x="6966938" y="846173"/>
            <a:ext cx="1797878" cy="3867594"/>
          </a:xfrm>
          <a:prstGeom prst="rect">
            <a:avLst/>
          </a:prstGeom>
        </p:spPr>
      </p:pic>
    </p:spTree>
    <p:extLst>
      <p:ext uri="{BB962C8B-B14F-4D97-AF65-F5344CB8AC3E}">
        <p14:creationId xmlns:p14="http://schemas.microsoft.com/office/powerpoint/2010/main" val="1436894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73C65-ED7F-5D2B-3D6B-505DB9538D3E}"/>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BCF04C12-EAAB-D106-7950-D66D1B2E6549}"/>
              </a:ext>
            </a:extLst>
          </p:cNvPr>
          <p:cNvSpPr>
            <a:spLocks noGrp="1"/>
          </p:cNvSpPr>
          <p:nvPr>
            <p:ph type="body" sz="quarter" idx="10"/>
          </p:nvPr>
        </p:nvSpPr>
        <p:spPr>
          <a:xfrm>
            <a:off x="371476" y="848342"/>
            <a:ext cx="6770392" cy="444322"/>
          </a:xfrm>
        </p:spPr>
        <p:txBody>
          <a:bodyPr lIns="91440" tIns="45720" rIns="91440" bIns="45720" anchor="t"/>
          <a:lstStyle/>
          <a:p>
            <a:r>
              <a:rPr lang="en-PT">
                <a:latin typeface="Arial"/>
                <a:cs typeface="Arial"/>
              </a:rPr>
              <a:t>SIUUUUUU page – Container, Image &amp; Semantics</a:t>
            </a:r>
            <a:endParaRPr lang="en-US"/>
          </a:p>
        </p:txBody>
      </p:sp>
      <p:sp>
        <p:nvSpPr>
          <p:cNvPr id="18" name="Text Placeholder 17">
            <a:extLst>
              <a:ext uri="{FF2B5EF4-FFF2-40B4-BE49-F238E27FC236}">
                <a16:creationId xmlns:a16="http://schemas.microsoft.com/office/drawing/2014/main" id="{2E5594C4-6651-11BF-B9BB-E88A17781D97}"/>
              </a:ext>
            </a:extLst>
          </p:cNvPr>
          <p:cNvSpPr>
            <a:spLocks noGrp="1"/>
          </p:cNvSpPr>
          <p:nvPr>
            <p:ph type="body" sz="quarter" idx="11"/>
          </p:nvPr>
        </p:nvSpPr>
        <p:spPr>
          <a:xfrm>
            <a:off x="372275" y="1290205"/>
            <a:ext cx="6578144" cy="3760112"/>
          </a:xfrm>
        </p:spPr>
        <p:txBody>
          <a:bodyPr lIns="91440" tIns="45720" rIns="91440" bIns="45720" anchor="t"/>
          <a:lstStyle/>
          <a:p>
            <a:pPr marL="171450" indent="-171450">
              <a:buFont typeface="Calibri" panose="020B0604020202020204" pitchFamily="34" charset="0"/>
              <a:buChar char="-"/>
            </a:pPr>
            <a:r>
              <a:rPr lang="en-US" sz="900">
                <a:solidFill>
                  <a:srgbClr val="BCBEC4"/>
                </a:solidFill>
                <a:latin typeface="Menlo"/>
                <a:cs typeface="Arial"/>
              </a:rPr>
              <a:t>Create a Container to house the Image:</a:t>
            </a:r>
          </a:p>
          <a:p>
            <a:pPr marL="171450" indent="-171450">
              <a:buFont typeface="Calibri" panose="020B0604020202020204" pitchFamily="34" charset="0"/>
              <a:buChar char="-"/>
            </a:pPr>
            <a:r>
              <a:rPr lang="en-US" sz="900">
                <a:solidFill>
                  <a:srgbClr val="57AAF7"/>
                </a:solidFill>
                <a:latin typeface="Menlo"/>
                <a:cs typeface="Arial"/>
              </a:rPr>
              <a:t>Container</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color: </a:t>
            </a:r>
            <a:r>
              <a:rPr lang="en-US" sz="900" err="1">
                <a:solidFill>
                  <a:srgbClr val="BCBEC4"/>
                </a:solidFill>
                <a:latin typeface="Menlo"/>
                <a:cs typeface="Arial"/>
              </a:rPr>
              <a:t>Colors.</a:t>
            </a:r>
            <a:r>
              <a:rPr lang="en-US" sz="900" i="1" err="1">
                <a:solidFill>
                  <a:srgbClr val="C77DBB"/>
                </a:solidFill>
                <a:latin typeface="Menlo"/>
                <a:cs typeface="Arial"/>
              </a:rPr>
              <a:t>red</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width: </a:t>
            </a:r>
            <a:r>
              <a:rPr lang="en-US" sz="900">
                <a:solidFill>
                  <a:srgbClr val="2AACB8"/>
                </a:solidFill>
                <a:latin typeface="Menlo"/>
                <a:cs typeface="Arial"/>
              </a:rPr>
              <a:t>250</a:t>
            </a:r>
            <a:r>
              <a:rPr lang="en-US" sz="900">
                <a:solidFill>
                  <a:srgbClr val="BCBEC4"/>
                </a:solidFill>
                <a:latin typeface="Menlo"/>
                <a:cs typeface="Arial"/>
              </a:rPr>
              <a:t>,</a:t>
            </a:r>
            <a:br>
              <a:rPr lang="en-US" sz="900">
                <a:latin typeface="Menlo"/>
              </a:rPr>
            </a:br>
            <a:r>
              <a:rPr lang="en-US" sz="900">
                <a:solidFill>
                  <a:srgbClr val="BCBEC4"/>
                </a:solidFill>
                <a:latin typeface="Menlo"/>
                <a:cs typeface="Arial"/>
              </a:rPr>
              <a:t>  height: </a:t>
            </a:r>
            <a:r>
              <a:rPr lang="en-US" sz="900">
                <a:solidFill>
                  <a:srgbClr val="2AACB8"/>
                </a:solidFill>
                <a:latin typeface="Menlo"/>
                <a:cs typeface="Arial"/>
              </a:rPr>
              <a:t>250</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child: </a:t>
            </a:r>
            <a:r>
              <a:rPr lang="en-US" sz="900" err="1">
                <a:solidFill>
                  <a:srgbClr val="57AAF7"/>
                </a:solidFill>
                <a:latin typeface="Menlo"/>
                <a:cs typeface="Arial"/>
              </a:rPr>
              <a:t>Image</a:t>
            </a:r>
            <a:r>
              <a:rPr lang="en-US" sz="900" err="1">
                <a:solidFill>
                  <a:srgbClr val="BCBEC4"/>
                </a:solidFill>
                <a:latin typeface="Menlo"/>
                <a:cs typeface="Arial"/>
              </a:rPr>
              <a:t>.</a:t>
            </a:r>
            <a:r>
              <a:rPr lang="en-US" sz="900" err="1">
                <a:solidFill>
                  <a:srgbClr val="57AAF7"/>
                </a:solidFill>
                <a:latin typeface="Menlo"/>
                <a:cs typeface="Arial"/>
              </a:rPr>
              <a:t>network</a:t>
            </a:r>
            <a:r>
              <a:rPr lang="en-US" sz="900">
                <a:solidFill>
                  <a:srgbClr val="BCBEC4"/>
                </a:solidFill>
                <a:latin typeface="Menlo"/>
                <a:cs typeface="Arial"/>
              </a:rPr>
              <a:t>(</a:t>
            </a:r>
            <a:br>
              <a:rPr lang="en-US" sz="900">
                <a:latin typeface="Menlo"/>
              </a:rPr>
            </a:br>
            <a:r>
              <a:rPr lang="en-US" sz="900">
                <a:solidFill>
                  <a:srgbClr val="BCBEC4"/>
                </a:solidFill>
                <a:latin typeface="Menlo"/>
                <a:cs typeface="Arial"/>
              </a:rPr>
              <a:t>    </a:t>
            </a:r>
            <a:r>
              <a:rPr lang="en-US" sz="900">
                <a:solidFill>
                  <a:srgbClr val="6AAB73"/>
                </a:solidFill>
                <a:latin typeface="Menlo"/>
                <a:cs typeface="Arial"/>
              </a:rPr>
              <a:t>"</a:t>
            </a:r>
            <a:r>
              <a:rPr lang="en-US" sz="900">
                <a:solidFill>
                  <a:srgbClr val="6AAB73"/>
                </a:solidFill>
                <a:latin typeface="Menlo"/>
                <a:cs typeface="Arial"/>
                <a:hlinkClick r:id="rId2"/>
              </a:rPr>
              <a:t>https://images.fineartamerica.com/images/artworkimages/medium/3/cristiano-ronaldo-siuuu-celebration-goal-kirania-finest-transparent.png</a:t>
            </a:r>
            <a:r>
              <a:rPr lang="en-US" sz="900">
                <a:solidFill>
                  <a:srgbClr val="6AAB73"/>
                </a:solidFill>
                <a:latin typeface="Menlo"/>
                <a:cs typeface="Arial"/>
              </a:rPr>
              <a:t>"</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a:t>
            </a:r>
            <a:br>
              <a:rPr lang="en-US" sz="900">
                <a:latin typeface="Menlo"/>
              </a:rPr>
            </a:br>
            <a:r>
              <a:rPr lang="en-US" sz="900">
                <a:solidFill>
                  <a:srgbClr val="BCBEC4"/>
                </a:solidFill>
                <a:latin typeface="Menlo"/>
                <a:cs typeface="Arial"/>
              </a:rPr>
              <a:t>),</a:t>
            </a:r>
            <a:endParaRPr lang="en-PT">
              <a:solidFill>
                <a:srgbClr val="FFFFFF"/>
              </a:solidFill>
              <a:cs typeface="Arial"/>
            </a:endParaRPr>
          </a:p>
          <a:p>
            <a:pPr marL="171450" indent="-171450">
              <a:buFont typeface="Calibri" panose="020B0604020202020204" pitchFamily="34" charset="0"/>
              <a:buChar char="-"/>
            </a:pPr>
            <a:endParaRPr lang="en-US" sz="900">
              <a:solidFill>
                <a:srgbClr val="BCBEC4"/>
              </a:solidFill>
              <a:latin typeface="Menlo"/>
              <a:cs typeface="Arial"/>
            </a:endParaRPr>
          </a:p>
          <a:p>
            <a:pPr marL="171450" indent="-171450">
              <a:buFont typeface="Calibri" panose="020B0604020202020204" pitchFamily="34" charset="0"/>
              <a:buChar char="-"/>
            </a:pPr>
            <a:r>
              <a:rPr lang="en-US" sz="900">
                <a:solidFill>
                  <a:srgbClr val="BCBEC4"/>
                </a:solidFill>
                <a:latin typeface="Menlo"/>
                <a:cs typeface="Arial"/>
              </a:rPr>
              <a:t>Add Semantics as a parent of the Container:</a:t>
            </a:r>
          </a:p>
          <a:p>
            <a:pPr marL="171450" indent="-171450">
              <a:buFont typeface="Calibri" panose="020B0604020202020204" pitchFamily="34" charset="0"/>
              <a:buChar char="-"/>
            </a:pPr>
            <a:r>
              <a:rPr lang="en-US" sz="900">
                <a:solidFill>
                  <a:srgbClr val="57AAF7"/>
                </a:solidFill>
                <a:latin typeface="Menlo"/>
                <a:cs typeface="Arial"/>
              </a:rPr>
              <a:t>Semantics</a:t>
            </a:r>
            <a:r>
              <a:rPr lang="en-US" sz="900">
                <a:solidFill>
                  <a:srgbClr val="BCBEC4"/>
                </a:solidFill>
                <a:latin typeface="Menlo"/>
                <a:cs typeface="Arial"/>
              </a:rPr>
              <a:t>(</a:t>
            </a:r>
            <a:br>
              <a:rPr lang="en-US" sz="900">
                <a:latin typeface="Menlo"/>
              </a:rPr>
            </a:br>
            <a:r>
              <a:rPr lang="en-US" sz="900">
                <a:solidFill>
                  <a:srgbClr val="BCBEC4"/>
                </a:solidFill>
                <a:latin typeface="Menlo"/>
                <a:cs typeface="Arial"/>
              </a:rPr>
              <a:t>  value: </a:t>
            </a:r>
            <a:r>
              <a:rPr lang="en-US" sz="900">
                <a:solidFill>
                  <a:srgbClr val="6AAB73"/>
                </a:solidFill>
                <a:latin typeface="Menlo"/>
                <a:cs typeface="Arial"/>
              </a:rPr>
              <a:t>"Cristiano Ronaldo goes SIUUUUUUUUU on us all."</a:t>
            </a:r>
            <a:r>
              <a:rPr lang="en-US" sz="900">
                <a:solidFill>
                  <a:srgbClr val="BCBEC4"/>
                </a:solidFill>
                <a:latin typeface="Menlo"/>
                <a:cs typeface="Arial"/>
              </a:rPr>
              <a:t>,</a:t>
            </a:r>
            <a:br>
              <a:rPr lang="en-US" sz="900">
                <a:latin typeface="Menlo"/>
              </a:rPr>
            </a:br>
            <a:r>
              <a:rPr lang="en-US" sz="900">
                <a:solidFill>
                  <a:srgbClr val="BCBEC4"/>
                </a:solidFill>
                <a:latin typeface="Menlo"/>
                <a:cs typeface="Arial"/>
              </a:rPr>
              <a:t>  child: …</a:t>
            </a:r>
            <a:endParaRPr lang="en-US" sz="900">
              <a:solidFill>
                <a:srgbClr val="BCBEC4"/>
              </a:solidFill>
              <a:latin typeface="Menlo"/>
            </a:endParaRPr>
          </a:p>
          <a:p>
            <a:r>
              <a:rPr lang="en-US" sz="900">
                <a:solidFill>
                  <a:srgbClr val="BCBEC4"/>
                </a:solidFill>
                <a:latin typeface="Menlo"/>
                <a:cs typeface="Arial"/>
              </a:rPr>
              <a:t>   ),</a:t>
            </a:r>
            <a:endParaRPr lang="en-US" sz="900">
              <a:solidFill>
                <a:srgbClr val="BCBEC4"/>
              </a:solidFill>
              <a:latin typeface="Menlo"/>
            </a:endParaRPr>
          </a:p>
        </p:txBody>
      </p:sp>
      <p:pic>
        <p:nvPicPr>
          <p:cNvPr id="4" name="Picture 3" descr="A screenshot of a cellphone&#10;&#10;AI-generated content may be incorrect.">
            <a:extLst>
              <a:ext uri="{FF2B5EF4-FFF2-40B4-BE49-F238E27FC236}">
                <a16:creationId xmlns:a16="http://schemas.microsoft.com/office/drawing/2014/main" id="{FAEBB2B1-0D50-4F3C-54E2-08BD0B4EB886}"/>
              </a:ext>
            </a:extLst>
          </p:cNvPr>
          <p:cNvPicPr>
            <a:picLocks noChangeAspect="1"/>
          </p:cNvPicPr>
          <p:nvPr/>
        </p:nvPicPr>
        <p:blipFill>
          <a:blip r:embed="rId3"/>
          <a:stretch>
            <a:fillRect/>
          </a:stretch>
        </p:blipFill>
        <p:spPr>
          <a:xfrm>
            <a:off x="6970640" y="846174"/>
            <a:ext cx="1794906" cy="3863163"/>
          </a:xfrm>
          <a:prstGeom prst="rect">
            <a:avLst/>
          </a:prstGeom>
        </p:spPr>
      </p:pic>
    </p:spTree>
    <p:extLst>
      <p:ext uri="{BB962C8B-B14F-4D97-AF65-F5344CB8AC3E}">
        <p14:creationId xmlns:p14="http://schemas.microsoft.com/office/powerpoint/2010/main" val="266418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6CBE2-2E56-FA7F-A117-490E9B2D5852}"/>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E1D97E1C-BB96-4037-8C15-ECB5CCAB6B4F}"/>
              </a:ext>
            </a:extLst>
          </p:cNvPr>
          <p:cNvSpPr>
            <a:spLocks noGrp="1"/>
          </p:cNvSpPr>
          <p:nvPr>
            <p:ph type="body" sz="quarter" idx="10"/>
          </p:nvPr>
        </p:nvSpPr>
        <p:spPr>
          <a:xfrm>
            <a:off x="371476" y="848342"/>
            <a:ext cx="6770392" cy="444322"/>
          </a:xfrm>
        </p:spPr>
        <p:txBody>
          <a:bodyPr lIns="91440" tIns="45720" rIns="91440" bIns="45720" anchor="t"/>
          <a:lstStyle/>
          <a:p>
            <a:r>
              <a:rPr lang="en-PT">
                <a:latin typeface="Arial"/>
                <a:cs typeface="Arial"/>
              </a:rPr>
              <a:t>SIUUUUUU page – Animations &amp; Rotation; Mixin</a:t>
            </a:r>
            <a:endParaRPr lang="en-US"/>
          </a:p>
        </p:txBody>
      </p:sp>
      <p:sp>
        <p:nvSpPr>
          <p:cNvPr id="18" name="Text Placeholder 17">
            <a:extLst>
              <a:ext uri="{FF2B5EF4-FFF2-40B4-BE49-F238E27FC236}">
                <a16:creationId xmlns:a16="http://schemas.microsoft.com/office/drawing/2014/main" id="{C4D89FD8-FB60-F968-F296-198E6C1BBBA8}"/>
              </a:ext>
            </a:extLst>
          </p:cNvPr>
          <p:cNvSpPr>
            <a:spLocks noGrp="1"/>
          </p:cNvSpPr>
          <p:nvPr>
            <p:ph type="body" sz="quarter" idx="11"/>
          </p:nvPr>
        </p:nvSpPr>
        <p:spPr>
          <a:xfrm>
            <a:off x="372275" y="1290205"/>
            <a:ext cx="4039621" cy="3760112"/>
          </a:xfrm>
        </p:spPr>
        <p:txBody>
          <a:bodyPr lIns="91440" tIns="45720" rIns="91440" bIns="45720" anchor="t"/>
          <a:lstStyle/>
          <a:p>
            <a:pPr marL="171450" indent="-171450">
              <a:buFont typeface="Calibri" panose="020B0604020202020204" pitchFamily="34" charset="0"/>
              <a:buChar char="-"/>
            </a:pPr>
            <a:r>
              <a:rPr lang="en-US" sz="900">
                <a:solidFill>
                  <a:srgbClr val="BCBEC4"/>
                </a:solidFill>
                <a:latin typeface="Menlo"/>
                <a:cs typeface="Arial"/>
              </a:rPr>
              <a:t>Create Animation and </a:t>
            </a:r>
            <a:r>
              <a:rPr lang="en-US" sz="900" err="1">
                <a:solidFill>
                  <a:srgbClr val="BCBEC4"/>
                </a:solidFill>
                <a:latin typeface="Menlo"/>
                <a:cs typeface="Arial"/>
              </a:rPr>
              <a:t>AnimationController</a:t>
            </a:r>
            <a:r>
              <a:rPr lang="en-US" sz="900">
                <a:solidFill>
                  <a:srgbClr val="BCBEC4"/>
                </a:solidFill>
                <a:latin typeface="Menlo"/>
                <a:cs typeface="Arial"/>
              </a:rPr>
              <a:t>:</a:t>
            </a:r>
          </a:p>
          <a:p>
            <a:pPr marL="171450" indent="-171450">
              <a:buFont typeface="Calibri" panose="020B0604020202020204" pitchFamily="34" charset="0"/>
              <a:buChar char="-"/>
            </a:pPr>
            <a:r>
              <a:rPr lang="en-US" sz="800">
                <a:solidFill>
                  <a:srgbClr val="BCBEC4"/>
                </a:solidFill>
                <a:latin typeface="Menlo"/>
                <a:cs typeface="Arial"/>
              </a:rPr>
              <a:t>Animation&lt;double&gt; </a:t>
            </a:r>
            <a:r>
              <a:rPr lang="en-US" sz="800">
                <a:solidFill>
                  <a:srgbClr val="57AAF7"/>
                </a:solidFill>
                <a:latin typeface="Menlo"/>
                <a:cs typeface="Arial"/>
              </a:rPr>
              <a:t>_</a:t>
            </a:r>
            <a:r>
              <a:rPr lang="en-US" sz="800" err="1">
                <a:solidFill>
                  <a:srgbClr val="57AAF7"/>
                </a:solidFill>
                <a:latin typeface="Menlo"/>
                <a:cs typeface="Arial"/>
              </a:rPr>
              <a:t>setAnimation</a:t>
            </a:r>
            <a:r>
              <a:rPr lang="en-US" sz="800">
                <a:solidFill>
                  <a:srgbClr val="BCBEC4"/>
                </a:solidFill>
                <a:latin typeface="Menlo"/>
                <a:cs typeface="Arial"/>
              </a:rPr>
              <a:t>() {</a:t>
            </a:r>
            <a:br>
              <a:rPr lang="en-US" sz="800">
                <a:latin typeface="Menlo"/>
                <a:cs typeface="Arial"/>
              </a:rPr>
            </a:br>
            <a:r>
              <a:rPr lang="en-US" sz="800">
                <a:solidFill>
                  <a:srgbClr val="BCBEC4"/>
                </a:solidFill>
                <a:latin typeface="Menlo"/>
                <a:cs typeface="Arial"/>
              </a:rPr>
              <a:t>  </a:t>
            </a:r>
            <a:r>
              <a:rPr lang="en-US" sz="800" err="1">
                <a:solidFill>
                  <a:srgbClr val="BCBEC4"/>
                </a:solidFill>
                <a:latin typeface="Menlo"/>
                <a:cs typeface="Arial"/>
              </a:rPr>
              <a:t>AnimationController</a:t>
            </a:r>
            <a:r>
              <a:rPr lang="en-US" sz="800">
                <a:solidFill>
                  <a:srgbClr val="BCBEC4"/>
                </a:solidFill>
                <a:latin typeface="Menlo"/>
                <a:cs typeface="Arial"/>
              </a:rPr>
              <a:t> controller;</a:t>
            </a:r>
            <a:br>
              <a:rPr lang="en-US" sz="800">
                <a:latin typeface="Menlo"/>
                <a:cs typeface="Arial"/>
              </a:rPr>
            </a:br>
            <a:r>
              <a:rPr lang="en-US" sz="800">
                <a:solidFill>
                  <a:srgbClr val="BCBEC4"/>
                </a:solidFill>
                <a:latin typeface="Menlo"/>
                <a:cs typeface="Arial"/>
              </a:rPr>
              <a:t>  Animation&lt;double&gt; animation;</a:t>
            </a:r>
            <a:br>
              <a:rPr lang="en-US" sz="800">
                <a:latin typeface="Menlo"/>
                <a:cs typeface="Arial"/>
              </a:rPr>
            </a:br>
            <a:r>
              <a:rPr lang="en-US" sz="800">
                <a:solidFill>
                  <a:srgbClr val="BCBEC4"/>
                </a:solidFill>
                <a:latin typeface="Menlo"/>
                <a:cs typeface="Arial"/>
              </a:rPr>
              <a:t>  </a:t>
            </a:r>
            <a:br>
              <a:rPr lang="en-US" sz="800">
                <a:latin typeface="Menlo"/>
                <a:cs typeface="Arial"/>
              </a:rPr>
            </a:br>
            <a:r>
              <a:rPr lang="en-US" sz="800">
                <a:solidFill>
                  <a:srgbClr val="BCBEC4"/>
                </a:solidFill>
                <a:latin typeface="Menlo"/>
                <a:cs typeface="Arial"/>
              </a:rPr>
              <a:t> controller = </a:t>
            </a:r>
            <a:r>
              <a:rPr lang="en-US" sz="800" err="1">
                <a:solidFill>
                  <a:srgbClr val="57AAF7"/>
                </a:solidFill>
                <a:latin typeface="Menlo"/>
                <a:cs typeface="Arial"/>
              </a:rPr>
              <a:t>AnimationController</a:t>
            </a:r>
            <a:r>
              <a:rPr lang="en-US" sz="800">
                <a:solidFill>
                  <a:srgbClr val="BCBEC4"/>
                </a:solidFill>
                <a:latin typeface="Menlo"/>
                <a:cs typeface="Arial"/>
              </a:rPr>
              <a:t>(</a:t>
            </a:r>
            <a:br>
              <a:rPr lang="en-US" sz="800">
                <a:latin typeface="Menlo"/>
                <a:cs typeface="Arial"/>
              </a:rPr>
            </a:br>
            <a:r>
              <a:rPr lang="en-US" sz="800">
                <a:solidFill>
                  <a:srgbClr val="BCBEC4"/>
                </a:solidFill>
                <a:latin typeface="Menlo"/>
                <a:cs typeface="Arial"/>
              </a:rPr>
              <a:t>    </a:t>
            </a:r>
            <a:r>
              <a:rPr lang="en-US" sz="800" err="1">
                <a:solidFill>
                  <a:srgbClr val="BCBEC4"/>
                </a:solidFill>
                <a:latin typeface="Menlo"/>
                <a:cs typeface="Arial"/>
              </a:rPr>
              <a:t>vsync</a:t>
            </a:r>
            <a:r>
              <a:rPr lang="en-US" sz="800">
                <a:solidFill>
                  <a:srgbClr val="BCBEC4"/>
                </a:solidFill>
                <a:latin typeface="Menlo"/>
                <a:cs typeface="Arial"/>
              </a:rPr>
              <a:t>: </a:t>
            </a:r>
            <a:r>
              <a:rPr lang="en-US" sz="800">
                <a:solidFill>
                  <a:srgbClr val="CF8E6D"/>
                </a:solidFill>
                <a:latin typeface="Menlo"/>
                <a:cs typeface="Arial"/>
              </a:rPr>
              <a:t>this</a:t>
            </a:r>
            <a:r>
              <a:rPr lang="en-US" sz="800">
                <a:solidFill>
                  <a:srgbClr val="BCBEC4"/>
                </a:solidFill>
                <a:latin typeface="Menlo"/>
                <a:cs typeface="Arial"/>
              </a:rPr>
              <a:t>,</a:t>
            </a:r>
            <a:br>
              <a:rPr lang="en-US" sz="800">
                <a:latin typeface="Menlo"/>
                <a:cs typeface="Arial"/>
              </a:rPr>
            </a:br>
            <a:r>
              <a:rPr lang="en-US" sz="800">
                <a:solidFill>
                  <a:srgbClr val="7A7E85"/>
                </a:solidFill>
                <a:latin typeface="Menlo"/>
                <a:cs typeface="Arial"/>
              </a:rPr>
              <a:t>    </a:t>
            </a:r>
            <a:r>
              <a:rPr lang="en-US" sz="800">
                <a:solidFill>
                  <a:srgbClr val="BCBEC4"/>
                </a:solidFill>
                <a:latin typeface="Menlo"/>
                <a:cs typeface="Arial"/>
              </a:rPr>
              <a:t>duration: </a:t>
            </a:r>
            <a:r>
              <a:rPr lang="en-US" sz="800">
                <a:solidFill>
                  <a:srgbClr val="57AAF7"/>
                </a:solidFill>
                <a:latin typeface="Menlo"/>
                <a:cs typeface="Arial"/>
              </a:rPr>
              <a:t>Duration</a:t>
            </a:r>
            <a:r>
              <a:rPr lang="en-US" sz="800">
                <a:solidFill>
                  <a:srgbClr val="BCBEC4"/>
                </a:solidFill>
                <a:latin typeface="Menlo"/>
                <a:cs typeface="Arial"/>
              </a:rPr>
              <a:t>(milliseconds: _</a:t>
            </a:r>
            <a:r>
              <a:rPr lang="en-US" sz="800" err="1">
                <a:solidFill>
                  <a:srgbClr val="BCBEC4"/>
                </a:solidFill>
                <a:latin typeface="Menlo"/>
                <a:cs typeface="Arial"/>
              </a:rPr>
              <a:t>calculateVelocity</a:t>
            </a:r>
            <a:r>
              <a:rPr lang="en-US" sz="800">
                <a:solidFill>
                  <a:srgbClr val="BCBEC4"/>
                </a:solidFill>
                <a:latin typeface="Menlo"/>
                <a:cs typeface="Arial"/>
              </a:rPr>
              <a:t>()),</a:t>
            </a:r>
            <a:br>
              <a:rPr lang="en-US" sz="800">
                <a:latin typeface="Menlo"/>
                <a:cs typeface="Arial"/>
              </a:rPr>
            </a:br>
            <a:r>
              <a:rPr lang="en-US" sz="800">
                <a:solidFill>
                  <a:srgbClr val="BCBEC4"/>
                </a:solidFill>
                <a:latin typeface="Menlo"/>
                <a:cs typeface="Arial"/>
              </a:rPr>
              <a:t>  );</a:t>
            </a:r>
            <a:br>
              <a:rPr lang="en-US" sz="800">
                <a:latin typeface="Menlo"/>
                <a:cs typeface="Arial"/>
              </a:rPr>
            </a:br>
            <a:br>
              <a:rPr lang="en-US" sz="800">
                <a:latin typeface="Menlo"/>
                <a:cs typeface="Arial"/>
              </a:rPr>
            </a:br>
            <a:r>
              <a:rPr lang="en-US" sz="800">
                <a:solidFill>
                  <a:srgbClr val="7A7E85"/>
                </a:solidFill>
                <a:latin typeface="Menlo"/>
                <a:cs typeface="Arial"/>
              </a:rPr>
              <a:t>  </a:t>
            </a:r>
            <a:r>
              <a:rPr lang="en-US" sz="800">
                <a:solidFill>
                  <a:srgbClr val="BCBEC4"/>
                </a:solidFill>
                <a:latin typeface="Menlo"/>
                <a:cs typeface="Arial"/>
              </a:rPr>
              <a:t>animation = </a:t>
            </a:r>
            <a:r>
              <a:rPr lang="en-US" sz="800">
                <a:solidFill>
                  <a:srgbClr val="57AAF7"/>
                </a:solidFill>
                <a:latin typeface="Menlo"/>
                <a:cs typeface="Arial"/>
              </a:rPr>
              <a:t>Tween</a:t>
            </a:r>
            <a:r>
              <a:rPr lang="en-US" sz="800">
                <a:solidFill>
                  <a:srgbClr val="BCBEC4"/>
                </a:solidFill>
                <a:latin typeface="Menlo"/>
                <a:cs typeface="Arial"/>
              </a:rPr>
              <a:t>&lt;double&gt;(</a:t>
            </a:r>
            <a:br>
              <a:rPr lang="en-US" sz="800">
                <a:latin typeface="Menlo"/>
                <a:cs typeface="Arial"/>
              </a:rPr>
            </a:br>
            <a:r>
              <a:rPr lang="en-US" sz="800">
                <a:solidFill>
                  <a:srgbClr val="BCBEC4"/>
                </a:solidFill>
                <a:latin typeface="Menlo"/>
                <a:cs typeface="Arial"/>
              </a:rPr>
              <a:t>    begin: </a:t>
            </a:r>
            <a:r>
              <a:rPr lang="en-US" sz="800">
                <a:solidFill>
                  <a:srgbClr val="2AACB8"/>
                </a:solidFill>
                <a:latin typeface="Menlo"/>
                <a:cs typeface="Arial"/>
              </a:rPr>
              <a:t>0</a:t>
            </a:r>
            <a:r>
              <a:rPr lang="en-US" sz="800">
                <a:solidFill>
                  <a:srgbClr val="BCBEC4"/>
                </a:solidFill>
                <a:latin typeface="Menlo"/>
                <a:cs typeface="Arial"/>
              </a:rPr>
              <a:t>, </a:t>
            </a:r>
            <a:r>
              <a:rPr lang="en-US" sz="800">
                <a:solidFill>
                  <a:srgbClr val="7A7E85"/>
                </a:solidFill>
                <a:latin typeface="Menlo"/>
                <a:cs typeface="Arial"/>
              </a:rPr>
              <a:t>// Start rotation angle</a:t>
            </a:r>
            <a:br>
              <a:rPr lang="en-US" sz="800">
                <a:latin typeface="Menlo"/>
                <a:cs typeface="Arial"/>
              </a:rPr>
            </a:br>
            <a:r>
              <a:rPr lang="en-US" sz="800">
                <a:solidFill>
                  <a:srgbClr val="7A7E85"/>
                </a:solidFill>
                <a:latin typeface="Menlo"/>
                <a:cs typeface="Arial"/>
              </a:rPr>
              <a:t>    </a:t>
            </a:r>
            <a:r>
              <a:rPr lang="en-US" sz="800">
                <a:solidFill>
                  <a:srgbClr val="BCBEC4"/>
                </a:solidFill>
                <a:latin typeface="Menlo"/>
                <a:cs typeface="Arial"/>
              </a:rPr>
              <a:t>end: (</a:t>
            </a:r>
            <a:r>
              <a:rPr lang="en-US" sz="800">
                <a:solidFill>
                  <a:srgbClr val="2AACB8"/>
                </a:solidFill>
                <a:latin typeface="Menlo"/>
                <a:cs typeface="Arial"/>
              </a:rPr>
              <a:t>2 </a:t>
            </a:r>
            <a:r>
              <a:rPr lang="en-US" sz="800">
                <a:solidFill>
                  <a:srgbClr val="BCBEC4"/>
                </a:solidFill>
                <a:latin typeface="Menlo"/>
                <a:cs typeface="Arial"/>
              </a:rPr>
              <a:t>* </a:t>
            </a:r>
            <a:r>
              <a:rPr lang="en-US" sz="800">
                <a:solidFill>
                  <a:srgbClr val="2AACB8"/>
                </a:solidFill>
                <a:latin typeface="Menlo"/>
                <a:cs typeface="Arial"/>
              </a:rPr>
              <a:t>3.141</a:t>
            </a:r>
            <a:r>
              <a:rPr lang="en-US" sz="800">
                <a:solidFill>
                  <a:srgbClr val="BCBEC4"/>
                </a:solidFill>
                <a:latin typeface="Menlo"/>
                <a:cs typeface="Arial"/>
              </a:rPr>
              <a:t>),</a:t>
            </a:r>
            <a:br>
              <a:rPr lang="en-US" sz="800">
                <a:latin typeface="Menlo"/>
              </a:rPr>
            </a:br>
            <a:r>
              <a:rPr lang="en-US" sz="800">
                <a:solidFill>
                  <a:srgbClr val="BCBEC4"/>
                </a:solidFill>
                <a:latin typeface="Menlo"/>
                <a:cs typeface="Arial"/>
              </a:rPr>
              <a:t>  ).animate(controller);</a:t>
            </a:r>
            <a:endParaRPr lang="en-PT" sz="800">
              <a:solidFill>
                <a:srgbClr val="FFFFFF"/>
              </a:solidFill>
            </a:endParaRPr>
          </a:p>
          <a:p>
            <a:pPr marL="171450" indent="-171450">
              <a:buFont typeface="Calibri" panose="020B0604020202020204" pitchFamily="34" charset="0"/>
              <a:buChar char="-"/>
            </a:pPr>
            <a:br>
              <a:rPr lang="en-US" sz="800">
                <a:latin typeface="Menlo"/>
                <a:cs typeface="Arial"/>
              </a:rPr>
            </a:br>
            <a:r>
              <a:rPr lang="en-US" sz="800">
                <a:solidFill>
                  <a:srgbClr val="7A7E85"/>
                </a:solidFill>
                <a:latin typeface="Menlo"/>
                <a:cs typeface="Arial"/>
              </a:rPr>
              <a:t> </a:t>
            </a:r>
            <a:r>
              <a:rPr lang="en-US" sz="800">
                <a:solidFill>
                  <a:srgbClr val="BCBEC4"/>
                </a:solidFill>
                <a:latin typeface="Menlo"/>
                <a:cs typeface="Arial"/>
              </a:rPr>
              <a:t>controller.repeat();</a:t>
            </a:r>
            <a:br>
              <a:rPr lang="en-US" sz="800">
                <a:latin typeface="Menlo"/>
                <a:cs typeface="Arial"/>
              </a:rPr>
            </a:br>
            <a:r>
              <a:rPr lang="en-US" sz="800">
                <a:solidFill>
                  <a:srgbClr val="BCBEC4"/>
                </a:solidFill>
                <a:latin typeface="Menlo"/>
                <a:cs typeface="Arial"/>
              </a:rPr>
              <a:t>  </a:t>
            </a:r>
            <a:r>
              <a:rPr lang="en-US" sz="800">
                <a:solidFill>
                  <a:srgbClr val="CF8E6D"/>
                </a:solidFill>
                <a:latin typeface="Menlo"/>
                <a:cs typeface="Arial"/>
              </a:rPr>
              <a:t>return </a:t>
            </a:r>
            <a:r>
              <a:rPr lang="en-US" sz="800">
                <a:solidFill>
                  <a:srgbClr val="BCBEC4"/>
                </a:solidFill>
                <a:latin typeface="Menlo"/>
                <a:cs typeface="Arial"/>
              </a:rPr>
              <a:t>animation;</a:t>
            </a:r>
            <a:br>
              <a:rPr lang="en-US" sz="800">
                <a:latin typeface="Menlo"/>
                <a:cs typeface="Arial"/>
              </a:rPr>
            </a:br>
            <a:r>
              <a:rPr lang="en-US" sz="800">
                <a:solidFill>
                  <a:srgbClr val="BCBEC4"/>
                </a:solidFill>
                <a:latin typeface="Menlo"/>
                <a:cs typeface="Arial"/>
              </a:rPr>
              <a:t>}</a:t>
            </a:r>
            <a:endParaRPr lang="en-PT" sz="800">
              <a:solidFill>
                <a:srgbClr val="FFFFFF"/>
              </a:solidFill>
            </a:endParaRPr>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51067329-7B6C-BDB1-34EC-6C9600E43C6B}"/>
                  </a:ext>
                </a:extLst>
              </p14:cNvPr>
              <p14:cNvContentPartPr/>
              <p14:nvPr/>
            </p14:nvContentPartPr>
            <p14:xfrm>
              <a:off x="4439091" y="1351912"/>
              <a:ext cx="39871" cy="3637302"/>
            </p14:xfrm>
          </p:contentPart>
        </mc:Choice>
        <mc:Fallback>
          <p:pic>
            <p:nvPicPr>
              <p:cNvPr id="7" name="Ink 6">
                <a:extLst>
                  <a:ext uri="{FF2B5EF4-FFF2-40B4-BE49-F238E27FC236}">
                    <a16:creationId xmlns:a16="http://schemas.microsoft.com/office/drawing/2014/main" id="{51067329-7B6C-BDB1-34EC-6C9600E43C6B}"/>
                  </a:ext>
                </a:extLst>
              </p:cNvPr>
              <p:cNvPicPr/>
              <p:nvPr/>
            </p:nvPicPr>
            <p:blipFill>
              <a:blip r:embed="rId3"/>
              <a:stretch>
                <a:fillRect/>
              </a:stretch>
            </p:blipFill>
            <p:spPr>
              <a:xfrm>
                <a:off x="2445541" y="1333913"/>
                <a:ext cx="3987100" cy="3672941"/>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6B3F349C-EDA7-25A8-4373-DC0BDCEDB800}"/>
                  </a:ext>
                </a:extLst>
              </p14:cNvPr>
              <p14:cNvContentPartPr/>
              <p14:nvPr/>
            </p14:nvContentPartPr>
            <p14:xfrm>
              <a:off x="1729106" y="5626810"/>
              <a:ext cx="8860" cy="8860"/>
            </p14:xfrm>
          </p:contentPart>
        </mc:Choice>
        <mc:Fallback>
          <p:pic>
            <p:nvPicPr>
              <p:cNvPr id="8" name="Ink 7">
                <a:extLst>
                  <a:ext uri="{FF2B5EF4-FFF2-40B4-BE49-F238E27FC236}">
                    <a16:creationId xmlns:a16="http://schemas.microsoft.com/office/drawing/2014/main" id="{6B3F349C-EDA7-25A8-4373-DC0BDCEDB800}"/>
                  </a:ext>
                </a:extLst>
              </p:cNvPr>
              <p:cNvPicPr/>
              <p:nvPr/>
            </p:nvPicPr>
            <p:blipFill>
              <a:blip r:embed="rId5"/>
              <a:stretch>
                <a:fillRect/>
              </a:stretch>
            </p:blipFill>
            <p:spPr>
              <a:xfrm>
                <a:off x="1286106" y="5183810"/>
                <a:ext cx="886000" cy="886000"/>
              </a:xfrm>
              <a:prstGeom prst="rect">
                <a:avLst/>
              </a:prstGeom>
            </p:spPr>
          </p:pic>
        </mc:Fallback>
      </mc:AlternateContent>
      <p:sp>
        <p:nvSpPr>
          <p:cNvPr id="16" name="Text Placeholder 17">
            <a:extLst>
              <a:ext uri="{FF2B5EF4-FFF2-40B4-BE49-F238E27FC236}">
                <a16:creationId xmlns:a16="http://schemas.microsoft.com/office/drawing/2014/main" id="{D0B3010B-2D17-105D-DD21-9BB7FD934EED}"/>
              </a:ext>
            </a:extLst>
          </p:cNvPr>
          <p:cNvSpPr txBox="1">
            <a:spLocks/>
          </p:cNvSpPr>
          <p:nvPr/>
        </p:nvSpPr>
        <p:spPr>
          <a:xfrm>
            <a:off x="4573908" y="1291977"/>
            <a:ext cx="4039621" cy="3760112"/>
          </a:xfrm>
          <a:prstGeom prst="rect">
            <a:avLst/>
          </a:prstGeom>
        </p:spPr>
        <p:txBody>
          <a:bodyPr lIns="91440" tIns="45720" rIns="91440" bIns="45720" anchor="t"/>
          <a:lstStyle>
            <a:lvl1pPr marL="0" indent="0" algn="l" defTabSz="342892" rtl="0" eaLnBrk="1" latinLnBrk="0" hangingPunct="1">
              <a:lnSpc>
                <a:spcPct val="150000"/>
              </a:lnSpc>
              <a:spcBef>
                <a:spcPts val="375"/>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257168" indent="-85723" algn="l" defTabSz="342892" rtl="0" eaLnBrk="1" latinLnBrk="0" hangingPunct="1">
              <a:lnSpc>
                <a:spcPct val="90000"/>
              </a:lnSpc>
              <a:spcBef>
                <a:spcPts val="188"/>
              </a:spcBef>
              <a:buFont typeface="Arial" panose="020B0604020202020204" pitchFamily="34" charset="0"/>
              <a:buChar char="•"/>
              <a:defRPr sz="900" kern="1200">
                <a:solidFill>
                  <a:schemeClr val="tx1"/>
                </a:solidFill>
                <a:latin typeface="+mn-lt"/>
                <a:ea typeface="+mn-ea"/>
                <a:cs typeface="+mn-cs"/>
              </a:defRPr>
            </a:lvl2pPr>
            <a:lvl3pPr marL="428615" indent="-85723" algn="l" defTabSz="342892" rtl="0" eaLnBrk="1" latinLnBrk="0" hangingPunct="1">
              <a:lnSpc>
                <a:spcPct val="90000"/>
              </a:lnSpc>
              <a:spcBef>
                <a:spcPts val="188"/>
              </a:spcBef>
              <a:buFont typeface="Arial" panose="020B0604020202020204" pitchFamily="34" charset="0"/>
              <a:buChar char="•"/>
              <a:defRPr sz="750" kern="1200">
                <a:solidFill>
                  <a:schemeClr val="tx1"/>
                </a:solidFill>
                <a:latin typeface="+mn-lt"/>
                <a:ea typeface="+mn-ea"/>
                <a:cs typeface="+mn-cs"/>
              </a:defRPr>
            </a:lvl3pPr>
            <a:lvl4pPr marL="600060"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4pPr>
            <a:lvl5pPr marL="771506"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pPr marL="171450" indent="-171450">
              <a:buFont typeface="Calibri" panose="020B0604020202020204" pitchFamily="34" charset="0"/>
              <a:buChar char="-"/>
            </a:pPr>
            <a:r>
              <a:rPr lang="en-US" sz="900" err="1">
                <a:solidFill>
                  <a:srgbClr val="BCBEC4"/>
                </a:solidFill>
                <a:latin typeface="Menlo"/>
                <a:cs typeface="Arial"/>
              </a:rPr>
              <a:t>Extende</a:t>
            </a:r>
            <a:r>
              <a:rPr lang="en-US" sz="900">
                <a:solidFill>
                  <a:srgbClr val="BCBEC4"/>
                </a:solidFill>
                <a:latin typeface="Menlo"/>
                <a:cs typeface="Arial"/>
              </a:rPr>
              <a:t> </a:t>
            </a:r>
            <a:r>
              <a:rPr lang="en-US" sz="900" err="1">
                <a:solidFill>
                  <a:srgbClr val="BCBEC4"/>
                </a:solidFill>
                <a:latin typeface="Menlo"/>
                <a:cs typeface="Arial"/>
              </a:rPr>
              <a:t>mixin</a:t>
            </a:r>
            <a:r>
              <a:rPr lang="en-US" sz="900">
                <a:solidFill>
                  <a:srgbClr val="BCBEC4"/>
                </a:solidFill>
                <a:latin typeface="Menlo"/>
                <a:cs typeface="Arial"/>
              </a:rPr>
              <a:t>:</a:t>
            </a:r>
          </a:p>
          <a:p>
            <a:pPr marL="171450" indent="-171450">
              <a:buFont typeface="Calibri" panose="020B0604020202020204" pitchFamily="34" charset="0"/>
              <a:buChar char="-"/>
            </a:pPr>
            <a:r>
              <a:rPr lang="en-US" sz="900">
                <a:solidFill>
                  <a:srgbClr val="CF8E6D"/>
                </a:solidFill>
                <a:latin typeface="Menlo"/>
                <a:cs typeface="Arial"/>
              </a:rPr>
              <a:t>with </a:t>
            </a:r>
            <a:r>
              <a:rPr lang="en-US" sz="900" err="1">
                <a:solidFill>
                  <a:srgbClr val="BCBEC4"/>
                </a:solidFill>
                <a:latin typeface="Menlo"/>
                <a:cs typeface="Arial"/>
              </a:rPr>
              <a:t>TickerProviderStateMixin</a:t>
            </a:r>
            <a:endParaRPr lang="en-PT" sz="800" err="1">
              <a:solidFill>
                <a:srgbClr val="FFFFFF"/>
              </a:solidFill>
            </a:endParaRPr>
          </a:p>
          <a:p>
            <a:pPr marL="171450" indent="-171450">
              <a:buFont typeface="Calibri" panose="020B0604020202020204" pitchFamily="34" charset="0"/>
              <a:buChar char="-"/>
            </a:pPr>
            <a:endParaRPr lang="en-US" sz="900">
              <a:solidFill>
                <a:srgbClr val="BCBEC4"/>
              </a:solidFill>
              <a:latin typeface="Menlo"/>
            </a:endParaRPr>
          </a:p>
          <a:p>
            <a:pPr marL="171450" indent="-171450">
              <a:buFont typeface="Calibri" panose="020B0604020202020204" pitchFamily="34" charset="0"/>
              <a:buChar char="-"/>
            </a:pPr>
            <a:r>
              <a:rPr lang="en-US" sz="900">
                <a:solidFill>
                  <a:srgbClr val="BCBEC4"/>
                </a:solidFill>
                <a:latin typeface="Menlo"/>
                <a:cs typeface="Arial"/>
              </a:rPr>
              <a:t>Calculate Velocity method:</a:t>
            </a:r>
            <a:endParaRPr lang="en-US" sz="900">
              <a:solidFill>
                <a:srgbClr val="BCBEC4"/>
              </a:solidFill>
              <a:latin typeface="Menlo"/>
            </a:endParaRPr>
          </a:p>
          <a:p>
            <a:pPr marL="171450" indent="-171450">
              <a:buFont typeface="Calibri" panose="020B0604020202020204" pitchFamily="34" charset="0"/>
              <a:buChar char="-"/>
            </a:pPr>
            <a:r>
              <a:rPr lang="en-US" sz="900">
                <a:solidFill>
                  <a:srgbClr val="BCBEC4"/>
                </a:solidFill>
                <a:latin typeface="Menlo"/>
                <a:cs typeface="Arial"/>
              </a:rPr>
              <a:t>int </a:t>
            </a:r>
            <a:r>
              <a:rPr lang="en-US" sz="900">
                <a:solidFill>
                  <a:srgbClr val="57AAF7"/>
                </a:solidFill>
                <a:latin typeface="Menlo"/>
                <a:cs typeface="Arial"/>
              </a:rPr>
              <a:t>_</a:t>
            </a:r>
            <a:r>
              <a:rPr lang="en-US" sz="900" err="1">
                <a:solidFill>
                  <a:srgbClr val="57AAF7"/>
                </a:solidFill>
                <a:latin typeface="Menlo"/>
                <a:cs typeface="Arial"/>
              </a:rPr>
              <a:t>calculateVelocity</a:t>
            </a:r>
            <a:r>
              <a:rPr lang="en-US" sz="900">
                <a:solidFill>
                  <a:srgbClr val="BCBEC4"/>
                </a:solidFill>
                <a:latin typeface="Menlo"/>
                <a:cs typeface="Arial"/>
              </a:rPr>
              <a:t>() {</a:t>
            </a:r>
            <a:br>
              <a:rPr lang="en-US" sz="900">
                <a:latin typeface="Menlo"/>
              </a:rPr>
            </a:br>
            <a:r>
              <a:rPr lang="en-US" sz="900">
                <a:solidFill>
                  <a:srgbClr val="BCBEC4"/>
                </a:solidFill>
                <a:latin typeface="Menlo"/>
                <a:cs typeface="Arial"/>
              </a:rPr>
              <a:t>  </a:t>
            </a:r>
            <a:r>
              <a:rPr lang="en-US" sz="900">
                <a:solidFill>
                  <a:srgbClr val="CF8E6D"/>
                </a:solidFill>
                <a:latin typeface="Menlo"/>
                <a:cs typeface="Arial"/>
              </a:rPr>
              <a:t>const </a:t>
            </a:r>
            <a:r>
              <a:rPr lang="en-US" sz="900" err="1">
                <a:solidFill>
                  <a:srgbClr val="BCBEC4"/>
                </a:solidFill>
                <a:latin typeface="Menlo"/>
                <a:cs typeface="Arial"/>
              </a:rPr>
              <a:t>defaultVelocity</a:t>
            </a:r>
            <a:r>
              <a:rPr lang="en-US" sz="900">
                <a:solidFill>
                  <a:srgbClr val="BCBEC4"/>
                </a:solidFill>
                <a:latin typeface="Menlo"/>
                <a:cs typeface="Arial"/>
              </a:rPr>
              <a:t> = </a:t>
            </a:r>
            <a:r>
              <a:rPr lang="en-US" sz="900">
                <a:solidFill>
                  <a:srgbClr val="2AACB8"/>
                </a:solidFill>
                <a:latin typeface="Menlo"/>
                <a:cs typeface="Arial"/>
              </a:rPr>
              <a:t>10000</a:t>
            </a:r>
            <a:r>
              <a:rPr lang="en-US" sz="900">
                <a:solidFill>
                  <a:srgbClr val="BCBEC4"/>
                </a:solidFill>
                <a:latin typeface="Menlo"/>
                <a:cs typeface="Arial"/>
              </a:rPr>
              <a:t>;</a:t>
            </a:r>
            <a:br>
              <a:rPr lang="en-US" sz="900">
                <a:latin typeface="Menlo"/>
              </a:rPr>
            </a:br>
            <a:r>
              <a:rPr lang="en-US" sz="900">
                <a:solidFill>
                  <a:srgbClr val="BCBEC4"/>
                </a:solidFill>
                <a:latin typeface="Menlo"/>
                <a:cs typeface="Arial"/>
              </a:rPr>
              <a:t>  </a:t>
            </a:r>
            <a:r>
              <a:rPr lang="en-US" sz="900">
                <a:solidFill>
                  <a:srgbClr val="CF8E6D"/>
                </a:solidFill>
                <a:latin typeface="Menlo"/>
                <a:cs typeface="Arial"/>
              </a:rPr>
              <a:t>var </a:t>
            </a:r>
            <a:r>
              <a:rPr lang="en-US" sz="900">
                <a:solidFill>
                  <a:srgbClr val="BCBEC4"/>
                </a:solidFill>
                <a:latin typeface="Menlo"/>
                <a:cs typeface="Arial"/>
              </a:rPr>
              <a:t>acceleration = </a:t>
            </a:r>
            <a:r>
              <a:rPr lang="en-US" sz="900">
                <a:solidFill>
                  <a:srgbClr val="2AACB8"/>
                </a:solidFill>
                <a:latin typeface="Menlo"/>
                <a:cs typeface="Arial"/>
              </a:rPr>
              <a:t>1000 </a:t>
            </a:r>
            <a:r>
              <a:rPr lang="en-US" sz="900">
                <a:solidFill>
                  <a:srgbClr val="BCBEC4"/>
                </a:solidFill>
                <a:latin typeface="Menlo"/>
                <a:cs typeface="Arial"/>
              </a:rPr>
              <a:t>* </a:t>
            </a:r>
            <a:r>
              <a:rPr lang="en-US" sz="900">
                <a:solidFill>
                  <a:srgbClr val="C77DBB"/>
                </a:solidFill>
                <a:latin typeface="Menlo"/>
                <a:cs typeface="Arial"/>
              </a:rPr>
              <a:t>_</a:t>
            </a:r>
            <a:r>
              <a:rPr lang="en-US" sz="900" err="1">
                <a:solidFill>
                  <a:srgbClr val="C77DBB"/>
                </a:solidFill>
                <a:latin typeface="Menlo"/>
                <a:cs typeface="Arial"/>
              </a:rPr>
              <a:t>counter</a:t>
            </a:r>
            <a:r>
              <a:rPr lang="en-US" sz="900" err="1">
                <a:solidFill>
                  <a:srgbClr val="BCBEC4"/>
                </a:solidFill>
                <a:latin typeface="Menlo"/>
                <a:cs typeface="Arial"/>
              </a:rPr>
              <a:t>.toInt</a:t>
            </a:r>
            <a:r>
              <a:rPr lang="en-US" sz="900">
                <a:solidFill>
                  <a:srgbClr val="BCBEC4"/>
                </a:solidFill>
                <a:latin typeface="Menlo"/>
                <a:cs typeface="Arial"/>
              </a:rPr>
              <a:t>();</a:t>
            </a:r>
            <a:br>
              <a:rPr lang="en-US" sz="900">
                <a:latin typeface="Menlo"/>
              </a:rPr>
            </a:br>
            <a:br>
              <a:rPr lang="en-US" sz="900">
                <a:latin typeface="Menlo"/>
              </a:rPr>
            </a:br>
            <a:r>
              <a:rPr lang="en-US" sz="900">
                <a:solidFill>
                  <a:srgbClr val="BCBEC4"/>
                </a:solidFill>
                <a:latin typeface="Menlo"/>
                <a:cs typeface="Arial"/>
              </a:rPr>
              <a:t>  </a:t>
            </a:r>
            <a:r>
              <a:rPr lang="en-US" sz="900">
                <a:solidFill>
                  <a:srgbClr val="CF8E6D"/>
                </a:solidFill>
                <a:latin typeface="Menlo"/>
                <a:cs typeface="Arial"/>
              </a:rPr>
              <a:t>if </a:t>
            </a:r>
            <a:r>
              <a:rPr lang="en-US" sz="900">
                <a:solidFill>
                  <a:srgbClr val="BCBEC4"/>
                </a:solidFill>
                <a:latin typeface="Menlo"/>
                <a:cs typeface="Arial"/>
              </a:rPr>
              <a:t>(acceleration &gt;= </a:t>
            </a:r>
            <a:r>
              <a:rPr lang="en-US" sz="900" err="1">
                <a:solidFill>
                  <a:srgbClr val="BCBEC4"/>
                </a:solidFill>
                <a:latin typeface="Menlo"/>
                <a:cs typeface="Arial"/>
              </a:rPr>
              <a:t>defaultVelocity</a:t>
            </a:r>
            <a:r>
              <a:rPr lang="en-US" sz="900">
                <a:solidFill>
                  <a:srgbClr val="BCBEC4"/>
                </a:solidFill>
                <a:latin typeface="Menlo"/>
                <a:cs typeface="Arial"/>
              </a:rPr>
              <a:t>) {</a:t>
            </a:r>
            <a:br>
              <a:rPr lang="en-US" sz="900">
                <a:latin typeface="Menlo"/>
              </a:rPr>
            </a:br>
            <a:r>
              <a:rPr lang="en-US" sz="900">
                <a:solidFill>
                  <a:srgbClr val="BCBEC4"/>
                </a:solidFill>
                <a:latin typeface="Menlo"/>
                <a:cs typeface="Arial"/>
              </a:rPr>
              <a:t>    acceleration = </a:t>
            </a:r>
            <a:r>
              <a:rPr lang="en-US" sz="900" err="1">
                <a:solidFill>
                  <a:srgbClr val="BCBEC4"/>
                </a:solidFill>
                <a:latin typeface="Menlo"/>
                <a:cs typeface="Arial"/>
              </a:rPr>
              <a:t>defaultVelocity</a:t>
            </a:r>
            <a:r>
              <a:rPr lang="en-US" sz="900">
                <a:solidFill>
                  <a:srgbClr val="BCBEC4"/>
                </a:solidFill>
                <a:latin typeface="Menlo"/>
                <a:cs typeface="Arial"/>
              </a:rPr>
              <a:t> - </a:t>
            </a:r>
            <a:r>
              <a:rPr lang="en-US" sz="900">
                <a:solidFill>
                  <a:srgbClr val="2AACB8"/>
                </a:solidFill>
                <a:latin typeface="Menlo"/>
                <a:cs typeface="Arial"/>
              </a:rPr>
              <a:t>100</a:t>
            </a:r>
            <a:r>
              <a:rPr lang="en-US" sz="900">
                <a:solidFill>
                  <a:srgbClr val="BCBEC4"/>
                </a:solidFill>
                <a:latin typeface="Menlo"/>
                <a:cs typeface="Arial"/>
              </a:rPr>
              <a:t>;</a:t>
            </a:r>
            <a:br>
              <a:rPr lang="en-US" sz="900">
                <a:latin typeface="Menlo"/>
              </a:rPr>
            </a:br>
            <a:r>
              <a:rPr lang="en-US" sz="900">
                <a:solidFill>
                  <a:srgbClr val="BCBEC4"/>
                </a:solidFill>
                <a:latin typeface="Menlo"/>
                <a:cs typeface="Arial"/>
              </a:rPr>
              <a:t>  }</a:t>
            </a:r>
            <a:br>
              <a:rPr lang="en-US" sz="900">
                <a:latin typeface="Menlo"/>
              </a:rPr>
            </a:br>
            <a:br>
              <a:rPr lang="en-US" sz="900">
                <a:latin typeface="Menlo"/>
              </a:rPr>
            </a:br>
            <a:r>
              <a:rPr lang="en-US" sz="900">
                <a:solidFill>
                  <a:srgbClr val="BCBEC4"/>
                </a:solidFill>
                <a:latin typeface="Menlo"/>
                <a:cs typeface="Arial"/>
              </a:rPr>
              <a:t>  </a:t>
            </a:r>
            <a:r>
              <a:rPr lang="en-US" sz="900">
                <a:solidFill>
                  <a:srgbClr val="CF8E6D"/>
                </a:solidFill>
                <a:latin typeface="Menlo"/>
                <a:cs typeface="Arial"/>
              </a:rPr>
              <a:t>return </a:t>
            </a:r>
            <a:r>
              <a:rPr lang="en-US" sz="900" err="1">
                <a:solidFill>
                  <a:srgbClr val="BCBEC4"/>
                </a:solidFill>
                <a:latin typeface="Menlo"/>
                <a:cs typeface="Arial"/>
              </a:rPr>
              <a:t>defaultVelocity</a:t>
            </a:r>
            <a:r>
              <a:rPr lang="en-US" sz="900">
                <a:solidFill>
                  <a:srgbClr val="BCBEC4"/>
                </a:solidFill>
                <a:latin typeface="Menlo"/>
                <a:cs typeface="Arial"/>
              </a:rPr>
              <a:t> - acceleration;</a:t>
            </a:r>
            <a:br>
              <a:rPr lang="en-US" sz="900">
                <a:latin typeface="Menlo"/>
              </a:rPr>
            </a:br>
            <a:r>
              <a:rPr lang="en-US" sz="900">
                <a:solidFill>
                  <a:srgbClr val="BCBEC4"/>
                </a:solidFill>
                <a:latin typeface="Menlo"/>
                <a:cs typeface="Arial"/>
              </a:rPr>
              <a:t>}</a:t>
            </a:r>
          </a:p>
        </p:txBody>
      </p:sp>
    </p:spTree>
    <p:extLst>
      <p:ext uri="{BB962C8B-B14F-4D97-AF65-F5344CB8AC3E}">
        <p14:creationId xmlns:p14="http://schemas.microsoft.com/office/powerpoint/2010/main" val="2989977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FB08B-9EBC-EE8F-B353-36664554C9C0}"/>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3DD7C56E-54B8-8E32-B014-602AB74E7264}"/>
              </a:ext>
            </a:extLst>
          </p:cNvPr>
          <p:cNvSpPr>
            <a:spLocks noGrp="1"/>
          </p:cNvSpPr>
          <p:nvPr>
            <p:ph type="body" sz="quarter" idx="10"/>
          </p:nvPr>
        </p:nvSpPr>
        <p:spPr>
          <a:xfrm>
            <a:off x="371476" y="848342"/>
            <a:ext cx="6770392" cy="444322"/>
          </a:xfrm>
        </p:spPr>
        <p:txBody>
          <a:bodyPr lIns="91440" tIns="45720" rIns="91440" bIns="45720" anchor="t"/>
          <a:lstStyle/>
          <a:p>
            <a:r>
              <a:rPr lang="en-PT">
                <a:latin typeface="Arial"/>
                <a:cs typeface="Arial"/>
              </a:rPr>
              <a:t>SIUUUUUU page – AnimatedBuilder</a:t>
            </a:r>
            <a:endParaRPr lang="en-US"/>
          </a:p>
        </p:txBody>
      </p:sp>
      <p:sp>
        <p:nvSpPr>
          <p:cNvPr id="18" name="Text Placeholder 17">
            <a:extLst>
              <a:ext uri="{FF2B5EF4-FFF2-40B4-BE49-F238E27FC236}">
                <a16:creationId xmlns:a16="http://schemas.microsoft.com/office/drawing/2014/main" id="{8FE43B52-3A48-BF43-9492-2FCFE6C7D683}"/>
              </a:ext>
            </a:extLst>
          </p:cNvPr>
          <p:cNvSpPr>
            <a:spLocks noGrp="1"/>
          </p:cNvSpPr>
          <p:nvPr>
            <p:ph type="body" sz="quarter" idx="11"/>
          </p:nvPr>
        </p:nvSpPr>
        <p:spPr>
          <a:xfrm>
            <a:off x="372275" y="1290205"/>
            <a:ext cx="6578144" cy="3760112"/>
          </a:xfrm>
        </p:spPr>
        <p:txBody>
          <a:bodyPr lIns="91440" tIns="45720" rIns="91440" bIns="45720" anchor="t"/>
          <a:lstStyle/>
          <a:p>
            <a:pPr marL="171450" indent="-171450">
              <a:buFont typeface="Calibri" panose="020B0604020202020204" pitchFamily="34" charset="0"/>
              <a:buChar char="-"/>
            </a:pPr>
            <a:r>
              <a:rPr lang="en-US" sz="900">
                <a:solidFill>
                  <a:srgbClr val="BCBEC4"/>
                </a:solidFill>
                <a:latin typeface="Menlo"/>
                <a:cs typeface="Arial"/>
              </a:rPr>
              <a:t>Wrap the Image with an </a:t>
            </a:r>
            <a:r>
              <a:rPr lang="en-US" sz="900" err="1">
                <a:solidFill>
                  <a:srgbClr val="BCBEC4"/>
                </a:solidFill>
                <a:latin typeface="Menlo"/>
                <a:cs typeface="Arial"/>
              </a:rPr>
              <a:t>AnimatedBuilder</a:t>
            </a:r>
            <a:r>
              <a:rPr lang="en-US" sz="900">
                <a:solidFill>
                  <a:srgbClr val="BCBEC4"/>
                </a:solidFill>
                <a:latin typeface="Menlo"/>
                <a:cs typeface="Arial"/>
              </a:rPr>
              <a:t> and a Transform to rotate image:</a:t>
            </a:r>
          </a:p>
          <a:p>
            <a:pPr marL="171450" indent="-171450">
              <a:buFont typeface="Calibri" panose="020B0604020202020204" pitchFamily="34" charset="0"/>
              <a:buChar char="-"/>
            </a:pPr>
            <a:r>
              <a:rPr lang="en-US" sz="900" err="1">
                <a:solidFill>
                  <a:srgbClr val="57AAF7"/>
                </a:solidFill>
                <a:latin typeface="Menlo"/>
                <a:cs typeface="Arial"/>
              </a:rPr>
              <a:t>AnimatedBuilder</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animation: animation,</a:t>
            </a:r>
            <a:br>
              <a:rPr lang="en-US" sz="900">
                <a:latin typeface="Menlo"/>
                <a:cs typeface="Arial"/>
              </a:rPr>
            </a:br>
            <a:r>
              <a:rPr lang="en-US" sz="900">
                <a:solidFill>
                  <a:srgbClr val="BCBEC4"/>
                </a:solidFill>
                <a:latin typeface="Menlo"/>
                <a:cs typeface="Arial"/>
              </a:rPr>
              <a:t>  builder: (context, child) {</a:t>
            </a:r>
            <a:br>
              <a:rPr lang="en-US" sz="900">
                <a:latin typeface="Menlo"/>
                <a:cs typeface="Arial"/>
              </a:rPr>
            </a:br>
            <a:r>
              <a:rPr lang="en-US" sz="900">
                <a:solidFill>
                  <a:srgbClr val="BCBEC4"/>
                </a:solidFill>
                <a:latin typeface="Menlo"/>
                <a:cs typeface="Arial"/>
              </a:rPr>
              <a:t>    </a:t>
            </a:r>
            <a:r>
              <a:rPr lang="en-US" sz="900">
                <a:solidFill>
                  <a:srgbClr val="CF8E6D"/>
                </a:solidFill>
                <a:latin typeface="Menlo"/>
                <a:cs typeface="Arial"/>
              </a:rPr>
              <a:t>return </a:t>
            </a:r>
            <a:r>
              <a:rPr lang="en-US" sz="900" err="1">
                <a:solidFill>
                  <a:srgbClr val="57AAF7"/>
                </a:solidFill>
                <a:latin typeface="Menlo"/>
                <a:cs typeface="Arial"/>
              </a:rPr>
              <a:t>Transform</a:t>
            </a:r>
            <a:r>
              <a:rPr lang="en-US" sz="900" err="1">
                <a:solidFill>
                  <a:srgbClr val="BCBEC4"/>
                </a:solidFill>
                <a:latin typeface="Menlo"/>
                <a:cs typeface="Arial"/>
              </a:rPr>
              <a:t>.</a:t>
            </a:r>
            <a:r>
              <a:rPr lang="en-US" sz="900" err="1">
                <a:solidFill>
                  <a:srgbClr val="57AAF7"/>
                </a:solidFill>
                <a:latin typeface="Menlo"/>
                <a:cs typeface="Arial"/>
              </a:rPr>
              <a:t>rotate</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angle: </a:t>
            </a:r>
            <a:r>
              <a:rPr lang="en-US" sz="900" err="1">
                <a:solidFill>
                  <a:srgbClr val="BCBEC4"/>
                </a:solidFill>
                <a:latin typeface="Menlo"/>
                <a:cs typeface="Arial"/>
              </a:rPr>
              <a:t>animation.</a:t>
            </a:r>
            <a:r>
              <a:rPr lang="en-US" sz="900" err="1">
                <a:solidFill>
                  <a:srgbClr val="C77DBB"/>
                </a:solidFill>
                <a:latin typeface="Menlo"/>
                <a:cs typeface="Arial"/>
              </a:rPr>
              <a:t>value</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child: </a:t>
            </a:r>
            <a:r>
              <a:rPr lang="en-US" sz="900" err="1">
                <a:solidFill>
                  <a:srgbClr val="57AAF7"/>
                </a:solidFill>
                <a:latin typeface="Menlo"/>
                <a:cs typeface="Arial"/>
              </a:rPr>
              <a:t>Image</a:t>
            </a:r>
            <a:r>
              <a:rPr lang="en-US" sz="900" err="1">
                <a:solidFill>
                  <a:srgbClr val="BCBEC4"/>
                </a:solidFill>
                <a:latin typeface="Menlo"/>
                <a:cs typeface="Arial"/>
              </a:rPr>
              <a:t>.</a:t>
            </a:r>
            <a:r>
              <a:rPr lang="en-US" sz="900" err="1">
                <a:solidFill>
                  <a:srgbClr val="57AAF7"/>
                </a:solidFill>
                <a:latin typeface="Menlo"/>
                <a:cs typeface="Arial"/>
              </a:rPr>
              <a:t>network</a:t>
            </a:r>
            <a:r>
              <a:rPr lang="en-US" sz="900">
                <a:solidFill>
                  <a:srgbClr val="BCBEC4"/>
                </a:solidFill>
                <a:latin typeface="Menlo"/>
                <a:cs typeface="Arial"/>
              </a:rPr>
              <a:t>(...</a:t>
            </a:r>
            <a:br>
              <a:rPr lang="en-US" sz="900">
                <a:latin typeface="Menlo"/>
              </a:rPr>
            </a:br>
            <a:r>
              <a:rPr lang="en-US" sz="900">
                <a:solidFill>
                  <a:srgbClr val="BCBEC4"/>
                </a:solidFill>
                <a:latin typeface="Menlo"/>
                <a:cs typeface="Arial"/>
              </a:rPr>
              <a:t>      ),</a:t>
            </a:r>
            <a:br>
              <a:rPr lang="en-US" sz="900">
                <a:latin typeface="Menlo"/>
              </a:rPr>
            </a:br>
            <a:r>
              <a:rPr lang="en-US" sz="900">
                <a:solidFill>
                  <a:srgbClr val="BCBEC4"/>
                </a:solidFill>
                <a:latin typeface="Menlo"/>
                <a:cs typeface="Arial"/>
              </a:rPr>
              <a:t>    );</a:t>
            </a:r>
            <a:br>
              <a:rPr lang="en-US" sz="900">
                <a:latin typeface="Menlo"/>
                <a:cs typeface="Arial"/>
              </a:rPr>
            </a:br>
            <a:r>
              <a:rPr lang="en-US" sz="900">
                <a:solidFill>
                  <a:srgbClr val="BCBEC4"/>
                </a:solidFill>
                <a:latin typeface="Menlo"/>
                <a:cs typeface="Arial"/>
              </a:rPr>
              <a:t>  },</a:t>
            </a:r>
            <a:br>
              <a:rPr lang="en-US" sz="900">
                <a:latin typeface="Menlo"/>
                <a:cs typeface="Arial"/>
              </a:rPr>
            </a:br>
            <a:r>
              <a:rPr lang="en-US" sz="900">
                <a:solidFill>
                  <a:srgbClr val="BCBEC4"/>
                </a:solidFill>
                <a:latin typeface="Menlo"/>
                <a:cs typeface="Arial"/>
              </a:rPr>
              <a:t>),</a:t>
            </a:r>
            <a:endParaRPr lang="en-PT">
              <a:solidFill>
                <a:srgbClr val="FFFFFF"/>
              </a:solidFill>
              <a:cs typeface="Arial"/>
            </a:endParaRPr>
          </a:p>
          <a:p>
            <a:pPr marL="171450" indent="-171450">
              <a:buFont typeface="Calibri" panose="020B0604020202020204" pitchFamily="34" charset="0"/>
              <a:buChar char="-"/>
            </a:pPr>
            <a:endParaRPr lang="en-US" sz="900">
              <a:solidFill>
                <a:srgbClr val="BCBEC4"/>
              </a:solidFill>
              <a:latin typeface="Menlo"/>
              <a:cs typeface="Arial"/>
            </a:endParaRPr>
          </a:p>
          <a:p>
            <a:pPr marL="171450" indent="-171450">
              <a:buFont typeface="Calibri" panose="020B0604020202020204" pitchFamily="34" charset="0"/>
              <a:buChar char="-"/>
            </a:pPr>
            <a:r>
              <a:rPr lang="en-US" sz="900">
                <a:solidFill>
                  <a:srgbClr val="BCBEC4"/>
                </a:solidFill>
                <a:latin typeface="Menlo"/>
                <a:cs typeface="Arial"/>
              </a:rPr>
              <a:t>Add the animation setup to the build:</a:t>
            </a:r>
          </a:p>
          <a:p>
            <a:pPr marL="171450" indent="-171450">
              <a:buFont typeface="Calibri" panose="020B0604020202020204" pitchFamily="34" charset="0"/>
              <a:buChar char="-"/>
            </a:pPr>
            <a:r>
              <a:rPr lang="en-US" sz="900">
                <a:solidFill>
                  <a:srgbClr val="CF8E6D"/>
                </a:solidFill>
                <a:latin typeface="Menlo"/>
                <a:cs typeface="Arial"/>
              </a:rPr>
              <a:t>final </a:t>
            </a:r>
            <a:r>
              <a:rPr lang="en-US" sz="900">
                <a:solidFill>
                  <a:srgbClr val="BCBEC4"/>
                </a:solidFill>
                <a:latin typeface="Menlo"/>
                <a:cs typeface="Arial"/>
              </a:rPr>
              <a:t>animation = _</a:t>
            </a:r>
            <a:r>
              <a:rPr lang="en-US" sz="900" err="1">
                <a:solidFill>
                  <a:srgbClr val="BCBEC4"/>
                </a:solidFill>
                <a:latin typeface="Menlo"/>
                <a:cs typeface="Arial"/>
              </a:rPr>
              <a:t>setAnimation</a:t>
            </a:r>
            <a:r>
              <a:rPr lang="en-US" sz="900">
                <a:solidFill>
                  <a:srgbClr val="BCBEC4"/>
                </a:solidFill>
                <a:latin typeface="Menlo"/>
                <a:cs typeface="Arial"/>
              </a:rPr>
              <a:t>();</a:t>
            </a:r>
            <a:endParaRPr lang="en-US" sz="900">
              <a:solidFill>
                <a:srgbClr val="BCBEC4"/>
              </a:solidFill>
              <a:latin typeface="Menlo"/>
            </a:endParaRPr>
          </a:p>
          <a:p>
            <a:pPr marL="171450" indent="-171450">
              <a:buFont typeface="Calibri" panose="020B0604020202020204" pitchFamily="34" charset="0"/>
              <a:buChar char="-"/>
            </a:pPr>
            <a:endParaRPr lang="en-US" sz="900">
              <a:latin typeface="Menlo"/>
            </a:endParaRPr>
          </a:p>
          <a:p>
            <a:r>
              <a:rPr lang="en-US" sz="900">
                <a:solidFill>
                  <a:srgbClr val="BCBEC4"/>
                </a:solidFill>
                <a:latin typeface="Menlo"/>
                <a:cs typeface="Arial"/>
              </a:rPr>
              <a:t>Exercise: Remove skip when changing speed.</a:t>
            </a:r>
            <a:endParaRPr lang="en-US" sz="900">
              <a:solidFill>
                <a:srgbClr val="BCBEC4"/>
              </a:solidFill>
              <a:latin typeface="Menlo"/>
            </a:endParaRPr>
          </a:p>
        </p:txBody>
      </p:sp>
      <p:pic>
        <p:nvPicPr>
          <p:cNvPr id="4" name="Picture 3" descr="A screenshot of a cellphone&#10;&#10;AI-generated content may be incorrect.">
            <a:extLst>
              <a:ext uri="{FF2B5EF4-FFF2-40B4-BE49-F238E27FC236}">
                <a16:creationId xmlns:a16="http://schemas.microsoft.com/office/drawing/2014/main" id="{14E24AEE-DEDF-0B46-1EC8-40AE30411011}"/>
              </a:ext>
            </a:extLst>
          </p:cNvPr>
          <p:cNvPicPr>
            <a:picLocks noChangeAspect="1"/>
          </p:cNvPicPr>
          <p:nvPr/>
        </p:nvPicPr>
        <p:blipFill>
          <a:blip r:embed="rId2"/>
          <a:stretch>
            <a:fillRect/>
          </a:stretch>
        </p:blipFill>
        <p:spPr>
          <a:xfrm>
            <a:off x="6970640" y="846174"/>
            <a:ext cx="1794906" cy="3863163"/>
          </a:xfrm>
          <a:prstGeom prst="rect">
            <a:avLst/>
          </a:prstGeom>
        </p:spPr>
      </p:pic>
      <p:pic>
        <p:nvPicPr>
          <p:cNvPr id="2" name="Picture 1" descr="A screenshot of a sports player&#10;&#10;AI-generated content may be incorrect.">
            <a:extLst>
              <a:ext uri="{FF2B5EF4-FFF2-40B4-BE49-F238E27FC236}">
                <a16:creationId xmlns:a16="http://schemas.microsoft.com/office/drawing/2014/main" id="{25ED0EE8-C5B5-0245-5E38-25158C4CE035}"/>
              </a:ext>
            </a:extLst>
          </p:cNvPr>
          <p:cNvPicPr>
            <a:picLocks noChangeAspect="1"/>
          </p:cNvPicPr>
          <p:nvPr/>
        </p:nvPicPr>
        <p:blipFill>
          <a:blip r:embed="rId3"/>
          <a:stretch>
            <a:fillRect/>
          </a:stretch>
        </p:blipFill>
        <p:spPr>
          <a:xfrm>
            <a:off x="6964353" y="847881"/>
            <a:ext cx="1801596" cy="3859968"/>
          </a:xfrm>
          <a:prstGeom prst="rect">
            <a:avLst/>
          </a:prstGeom>
        </p:spPr>
      </p:pic>
    </p:spTree>
    <p:extLst>
      <p:ext uri="{BB962C8B-B14F-4D97-AF65-F5344CB8AC3E}">
        <p14:creationId xmlns:p14="http://schemas.microsoft.com/office/powerpoint/2010/main" val="1633553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2B345-3FC4-10ED-1319-C37836E19350}"/>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161DE73-18AB-10DF-8533-29F4E6D25F68}"/>
              </a:ext>
            </a:extLst>
          </p:cNvPr>
          <p:cNvSpPr>
            <a:spLocks noGrp="1"/>
          </p:cNvSpPr>
          <p:nvPr>
            <p:ph type="body" sz="quarter" idx="11"/>
          </p:nvPr>
        </p:nvSpPr>
        <p:spPr/>
        <p:txBody>
          <a:bodyPr>
            <a:normAutofit fontScale="92500" lnSpcReduction="10000"/>
          </a:bodyPr>
          <a:lstStyle/>
          <a:p>
            <a:r>
              <a:rPr lang="en-PT"/>
              <a:t>Presentation + Purpose</a:t>
            </a:r>
          </a:p>
        </p:txBody>
      </p:sp>
      <p:sp>
        <p:nvSpPr>
          <p:cNvPr id="4" name="Text Placeholder 3">
            <a:extLst>
              <a:ext uri="{FF2B5EF4-FFF2-40B4-BE49-F238E27FC236}">
                <a16:creationId xmlns:a16="http://schemas.microsoft.com/office/drawing/2014/main" id="{DF0079D2-9CA6-A733-8559-50358CB63C50}"/>
              </a:ext>
            </a:extLst>
          </p:cNvPr>
          <p:cNvSpPr>
            <a:spLocks noGrp="1"/>
          </p:cNvSpPr>
          <p:nvPr>
            <p:ph type="body" sz="quarter" idx="10"/>
          </p:nvPr>
        </p:nvSpPr>
        <p:spPr/>
        <p:txBody>
          <a:bodyPr lIns="91440" tIns="45720" rIns="91440" bIns="45720" anchor="t">
            <a:normAutofit fontScale="92500" lnSpcReduction="20000"/>
          </a:bodyPr>
          <a:lstStyle/>
          <a:p>
            <a:r>
              <a:rPr lang="en-PT">
                <a:latin typeface="Arial Black"/>
              </a:rPr>
              <a:t>0</a:t>
            </a:r>
            <a:endParaRPr lang="en-PT"/>
          </a:p>
        </p:txBody>
      </p:sp>
    </p:spTree>
    <p:extLst>
      <p:ext uri="{BB962C8B-B14F-4D97-AF65-F5344CB8AC3E}">
        <p14:creationId xmlns:p14="http://schemas.microsoft.com/office/powerpoint/2010/main" val="2806036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0F0D1-B0A5-BDE3-7FB5-AF252277B548}"/>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0DD23A52-4807-2B92-05E7-19EEAA46B61E}"/>
              </a:ext>
            </a:extLst>
          </p:cNvPr>
          <p:cNvSpPr>
            <a:spLocks noGrp="1"/>
          </p:cNvSpPr>
          <p:nvPr>
            <p:ph type="body" sz="quarter" idx="10"/>
          </p:nvPr>
        </p:nvSpPr>
        <p:spPr>
          <a:xfrm>
            <a:off x="371476" y="848342"/>
            <a:ext cx="6770392" cy="444322"/>
          </a:xfrm>
        </p:spPr>
        <p:txBody>
          <a:bodyPr lIns="91440" tIns="45720" rIns="91440" bIns="45720" anchor="t"/>
          <a:lstStyle/>
          <a:p>
            <a:r>
              <a:rPr lang="en-PT">
                <a:latin typeface="Arial"/>
                <a:cs typeface="Arial"/>
              </a:rPr>
              <a:t>SIUUUUUU page – Padding &amp; Slider</a:t>
            </a:r>
            <a:endParaRPr lang="en-US"/>
          </a:p>
        </p:txBody>
      </p:sp>
      <p:sp>
        <p:nvSpPr>
          <p:cNvPr id="18" name="Text Placeholder 17">
            <a:extLst>
              <a:ext uri="{FF2B5EF4-FFF2-40B4-BE49-F238E27FC236}">
                <a16:creationId xmlns:a16="http://schemas.microsoft.com/office/drawing/2014/main" id="{E051AB9B-7964-FEA4-C625-D1070B563235}"/>
              </a:ext>
            </a:extLst>
          </p:cNvPr>
          <p:cNvSpPr>
            <a:spLocks noGrp="1"/>
          </p:cNvSpPr>
          <p:nvPr>
            <p:ph type="body" sz="quarter" idx="11"/>
          </p:nvPr>
        </p:nvSpPr>
        <p:spPr>
          <a:xfrm>
            <a:off x="372275" y="1290205"/>
            <a:ext cx="6582828" cy="3849116"/>
          </a:xfrm>
        </p:spPr>
        <p:txBody>
          <a:bodyPr lIns="91440" tIns="45720" rIns="91440" bIns="45720" anchor="t"/>
          <a:lstStyle/>
          <a:p>
            <a:pPr marL="171450" indent="-171450">
              <a:buFont typeface="Calibri" panose="020B0604020202020204" pitchFamily="34" charset="0"/>
              <a:buChar char="-"/>
            </a:pPr>
            <a:r>
              <a:rPr lang="en-US" sz="900">
                <a:solidFill>
                  <a:srgbClr val="BCBEC4"/>
                </a:solidFill>
                <a:latin typeface="Menlo"/>
                <a:cs typeface="Arial"/>
              </a:rPr>
              <a:t>Add a Slider as the last element on the Column:</a:t>
            </a:r>
          </a:p>
          <a:p>
            <a:pPr marL="171450" indent="-171450">
              <a:buFont typeface="Calibri" panose="020B0604020202020204" pitchFamily="34" charset="0"/>
              <a:buChar char="-"/>
            </a:pPr>
            <a:r>
              <a:rPr lang="en-US" sz="900">
                <a:solidFill>
                  <a:srgbClr val="57AAF7"/>
                </a:solidFill>
                <a:latin typeface="Menlo"/>
                <a:cs typeface="Arial"/>
              </a:rPr>
              <a:t>Padding</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padding: </a:t>
            </a:r>
            <a:r>
              <a:rPr lang="en-US" sz="900">
                <a:solidFill>
                  <a:srgbClr val="CF8E6D"/>
                </a:solidFill>
                <a:latin typeface="Menlo"/>
                <a:cs typeface="Arial"/>
              </a:rPr>
              <a:t>const </a:t>
            </a:r>
            <a:r>
              <a:rPr lang="en-US" sz="900" err="1">
                <a:solidFill>
                  <a:srgbClr val="57AAF7"/>
                </a:solidFill>
                <a:latin typeface="Menlo"/>
                <a:cs typeface="Arial"/>
              </a:rPr>
              <a:t>EdgeInsets</a:t>
            </a:r>
            <a:r>
              <a:rPr lang="en-US" sz="900" err="1">
                <a:solidFill>
                  <a:srgbClr val="BCBEC4"/>
                </a:solidFill>
                <a:latin typeface="Menlo"/>
                <a:cs typeface="Arial"/>
              </a:rPr>
              <a:t>.</a:t>
            </a:r>
            <a:r>
              <a:rPr lang="en-US" sz="900" err="1">
                <a:solidFill>
                  <a:srgbClr val="57AAF7"/>
                </a:solidFill>
                <a:latin typeface="Menlo"/>
                <a:cs typeface="Arial"/>
              </a:rPr>
              <a:t>all</a:t>
            </a:r>
            <a:r>
              <a:rPr lang="en-US" sz="900">
                <a:solidFill>
                  <a:srgbClr val="BCBEC4"/>
                </a:solidFill>
                <a:latin typeface="Menlo"/>
                <a:cs typeface="Arial"/>
              </a:rPr>
              <a:t>(</a:t>
            </a:r>
            <a:r>
              <a:rPr lang="en-US" sz="900">
                <a:solidFill>
                  <a:srgbClr val="2AACB8"/>
                </a:solidFill>
                <a:latin typeface="Menlo"/>
                <a:cs typeface="Arial"/>
              </a:rPr>
              <a:t>36.0</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child: </a:t>
            </a:r>
            <a:r>
              <a:rPr lang="en-US" sz="900">
                <a:solidFill>
                  <a:srgbClr val="57AAF7"/>
                </a:solidFill>
                <a:latin typeface="Menlo"/>
                <a:cs typeface="Arial"/>
              </a:rPr>
              <a:t>Slider</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min: -</a:t>
            </a:r>
            <a:r>
              <a:rPr lang="en-US" sz="900">
                <a:solidFill>
                  <a:srgbClr val="2AACB8"/>
                </a:solidFill>
                <a:latin typeface="Menlo"/>
                <a:cs typeface="Arial"/>
              </a:rPr>
              <a:t>10.0</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max: </a:t>
            </a:r>
            <a:r>
              <a:rPr lang="en-US" sz="900">
                <a:solidFill>
                  <a:srgbClr val="2AACB8"/>
                </a:solidFill>
                <a:latin typeface="Menlo"/>
                <a:cs typeface="Arial"/>
              </a:rPr>
              <a:t>10.0</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divisions: </a:t>
            </a:r>
            <a:r>
              <a:rPr lang="en-US" sz="900">
                <a:solidFill>
                  <a:srgbClr val="2AACB8"/>
                </a:solidFill>
                <a:latin typeface="Menlo"/>
                <a:cs typeface="Arial"/>
              </a:rPr>
              <a:t>20</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value: </a:t>
            </a:r>
            <a:r>
              <a:rPr lang="en-US" sz="900">
                <a:solidFill>
                  <a:srgbClr val="C77DBB"/>
                </a:solidFill>
                <a:latin typeface="Menlo"/>
                <a:cs typeface="Arial"/>
              </a:rPr>
              <a:t>_value</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a:t>
            </a:r>
            <a:r>
              <a:rPr lang="en-US" sz="900" err="1">
                <a:solidFill>
                  <a:srgbClr val="BCBEC4"/>
                </a:solidFill>
                <a:latin typeface="Menlo"/>
                <a:cs typeface="Arial"/>
              </a:rPr>
              <a:t>onChanged</a:t>
            </a:r>
            <a:r>
              <a:rPr lang="en-US" sz="900">
                <a:solidFill>
                  <a:srgbClr val="BCBEC4"/>
                </a:solidFill>
                <a:latin typeface="Menlo"/>
                <a:cs typeface="Arial"/>
              </a:rPr>
              <a:t>: (value) {</a:t>
            </a:r>
            <a:br>
              <a:rPr lang="en-US" sz="900">
                <a:latin typeface="Menlo"/>
                <a:cs typeface="Arial"/>
              </a:rPr>
            </a:br>
            <a:r>
              <a:rPr lang="en-US" sz="900">
                <a:solidFill>
                  <a:srgbClr val="BCBEC4"/>
                </a:solidFill>
                <a:latin typeface="Menlo"/>
                <a:cs typeface="Arial"/>
              </a:rPr>
              <a:t>      </a:t>
            </a:r>
            <a:r>
              <a:rPr lang="en-US" sz="900" err="1">
                <a:solidFill>
                  <a:srgbClr val="BCBEC4"/>
                </a:solidFill>
                <a:latin typeface="Menlo"/>
                <a:cs typeface="Arial"/>
              </a:rPr>
              <a:t>setState</a:t>
            </a:r>
            <a:r>
              <a:rPr lang="en-US" sz="900">
                <a:solidFill>
                  <a:srgbClr val="BCBEC4"/>
                </a:solidFill>
                <a:latin typeface="Menlo"/>
                <a:cs typeface="Arial"/>
              </a:rPr>
              <a:t>(() {</a:t>
            </a:r>
            <a:br>
              <a:rPr lang="en-US" sz="900">
                <a:latin typeface="Menlo"/>
                <a:cs typeface="Arial"/>
              </a:rPr>
            </a:br>
            <a:r>
              <a:rPr lang="en-US" sz="900">
                <a:solidFill>
                  <a:srgbClr val="BCBEC4"/>
                </a:solidFill>
                <a:latin typeface="Menlo"/>
                <a:cs typeface="Arial"/>
              </a:rPr>
              <a:t>        </a:t>
            </a:r>
            <a:r>
              <a:rPr lang="en-US" sz="900">
                <a:solidFill>
                  <a:srgbClr val="C77DBB"/>
                </a:solidFill>
                <a:latin typeface="Menlo"/>
                <a:cs typeface="Arial"/>
              </a:rPr>
              <a:t>_value </a:t>
            </a:r>
            <a:r>
              <a:rPr lang="en-US" sz="900">
                <a:solidFill>
                  <a:srgbClr val="BCBEC4"/>
                </a:solidFill>
                <a:latin typeface="Menlo"/>
                <a:cs typeface="Arial"/>
              </a:rPr>
              <a:t>= value;</a:t>
            </a:r>
            <a:br>
              <a:rPr lang="en-US" sz="900">
                <a:latin typeface="Menlo"/>
                <a:cs typeface="Arial"/>
              </a:rPr>
            </a:br>
            <a:r>
              <a:rPr lang="en-US" sz="900">
                <a:solidFill>
                  <a:srgbClr val="BCBEC4"/>
                </a:solidFill>
                <a:latin typeface="Menlo"/>
                <a:cs typeface="Arial"/>
              </a:rPr>
              <a:t>      });</a:t>
            </a:r>
            <a:br>
              <a:rPr lang="en-US" sz="900">
                <a:latin typeface="Menlo"/>
                <a:cs typeface="Arial"/>
              </a:rPr>
            </a:br>
            <a:r>
              <a:rPr lang="en-US" sz="900">
                <a:solidFill>
                  <a:srgbClr val="BCBEC4"/>
                </a:solidFill>
                <a:latin typeface="Menlo"/>
                <a:cs typeface="Arial"/>
              </a:rPr>
              <a:t>    },</a:t>
            </a:r>
            <a:br>
              <a:rPr lang="en-US" sz="900">
                <a:latin typeface="Menlo"/>
                <a:cs typeface="Arial"/>
              </a:rPr>
            </a:br>
            <a:r>
              <a:rPr lang="en-US" sz="900">
                <a:solidFill>
                  <a:srgbClr val="BCBEC4"/>
                </a:solidFill>
                <a:latin typeface="Menlo"/>
                <a:cs typeface="Arial"/>
              </a:rPr>
              <a:t>  ),</a:t>
            </a:r>
            <a:br>
              <a:rPr lang="en-US" sz="900">
                <a:latin typeface="Menlo"/>
                <a:cs typeface="Arial"/>
              </a:rPr>
            </a:br>
            <a:r>
              <a:rPr lang="en-US" sz="900">
                <a:solidFill>
                  <a:srgbClr val="BCBEC4"/>
                </a:solidFill>
                <a:latin typeface="Menlo"/>
                <a:cs typeface="Arial"/>
              </a:rPr>
              <a:t>),</a:t>
            </a:r>
            <a:endParaRPr lang="en-PT">
              <a:solidFill>
                <a:srgbClr val="FFFFFF"/>
              </a:solidFill>
              <a:cs typeface="Arial"/>
            </a:endParaRPr>
          </a:p>
          <a:p>
            <a:pPr marL="171450" indent="-171450">
              <a:buFont typeface="Calibri" panose="020B0604020202020204" pitchFamily="34" charset="0"/>
              <a:buChar char="-"/>
            </a:pPr>
            <a:endParaRPr lang="en-US" sz="900">
              <a:solidFill>
                <a:srgbClr val="BCBEC4"/>
              </a:solidFill>
              <a:latin typeface="Menlo"/>
            </a:endParaRPr>
          </a:p>
          <a:p>
            <a:pPr marL="171450" indent="-171450">
              <a:buFont typeface="Calibri" panose="020B0604020202020204" pitchFamily="34" charset="0"/>
              <a:buChar char="-"/>
            </a:pPr>
            <a:r>
              <a:rPr lang="en-US" sz="900">
                <a:solidFill>
                  <a:srgbClr val="6AAB73"/>
                </a:solidFill>
                <a:latin typeface="Menlo"/>
                <a:cs typeface="Arial"/>
              </a:rPr>
              <a:t>'</a:t>
            </a:r>
            <a:r>
              <a:rPr lang="en-US" sz="900">
                <a:solidFill>
                  <a:srgbClr val="BCBEC4"/>
                </a:solidFill>
                <a:latin typeface="Menlo"/>
                <a:cs typeface="Arial"/>
              </a:rPr>
              <a:t>${</a:t>
            </a:r>
            <a:r>
              <a:rPr lang="en-US" sz="900">
                <a:solidFill>
                  <a:srgbClr val="C77DBB"/>
                </a:solidFill>
                <a:latin typeface="Menlo"/>
                <a:cs typeface="Arial"/>
              </a:rPr>
              <a:t>_</a:t>
            </a:r>
            <a:r>
              <a:rPr lang="en-US" sz="900" err="1">
                <a:solidFill>
                  <a:srgbClr val="C77DBB"/>
                </a:solidFill>
                <a:latin typeface="Menlo"/>
                <a:cs typeface="Arial"/>
              </a:rPr>
              <a:t>value</a:t>
            </a:r>
            <a:r>
              <a:rPr lang="en-US" sz="900" err="1">
                <a:solidFill>
                  <a:srgbClr val="BCBEC4"/>
                </a:solidFill>
                <a:latin typeface="Menlo"/>
                <a:cs typeface="Arial"/>
              </a:rPr>
              <a:t>.toInt</a:t>
            </a:r>
            <a:r>
              <a:rPr lang="en-US" sz="900">
                <a:solidFill>
                  <a:srgbClr val="BCBEC4"/>
                </a:solidFill>
                <a:latin typeface="Menlo"/>
                <a:cs typeface="Arial"/>
              </a:rPr>
              <a:t>() * </a:t>
            </a:r>
            <a:r>
              <a:rPr lang="en-US" sz="900">
                <a:solidFill>
                  <a:srgbClr val="2AACB8"/>
                </a:solidFill>
                <a:latin typeface="Menlo"/>
                <a:cs typeface="Arial"/>
              </a:rPr>
              <a:t>10</a:t>
            </a:r>
            <a:r>
              <a:rPr lang="en-US" sz="900">
                <a:solidFill>
                  <a:srgbClr val="BCBEC4"/>
                </a:solidFill>
                <a:latin typeface="Menlo"/>
                <a:cs typeface="Arial"/>
              </a:rPr>
              <a:t>}</a:t>
            </a:r>
            <a:r>
              <a:rPr lang="en-US" sz="900">
                <a:solidFill>
                  <a:srgbClr val="6AAB73"/>
                </a:solidFill>
                <a:latin typeface="Menlo"/>
                <a:cs typeface="Arial"/>
              </a:rPr>
              <a:t>'</a:t>
            </a:r>
            <a:r>
              <a:rPr lang="en-US" sz="900">
                <a:solidFill>
                  <a:srgbClr val="BCBEC4"/>
                </a:solidFill>
                <a:latin typeface="Menlo"/>
                <a:cs typeface="Arial"/>
              </a:rPr>
              <a:t>,</a:t>
            </a:r>
          </a:p>
          <a:p>
            <a:endParaRPr lang="en-US" sz="900">
              <a:solidFill>
                <a:srgbClr val="BCBEC4"/>
              </a:solidFill>
              <a:latin typeface="Menlo"/>
            </a:endParaRPr>
          </a:p>
        </p:txBody>
      </p:sp>
      <p:pic>
        <p:nvPicPr>
          <p:cNvPr id="4" name="Picture 3" descr="A screenshot of a cellphone&#10;&#10;AI-generated content may be incorrect.">
            <a:extLst>
              <a:ext uri="{FF2B5EF4-FFF2-40B4-BE49-F238E27FC236}">
                <a16:creationId xmlns:a16="http://schemas.microsoft.com/office/drawing/2014/main" id="{B3B0BB12-CBAA-D3B2-FA20-2365E9292CDB}"/>
              </a:ext>
            </a:extLst>
          </p:cNvPr>
          <p:cNvPicPr>
            <a:picLocks noChangeAspect="1"/>
          </p:cNvPicPr>
          <p:nvPr/>
        </p:nvPicPr>
        <p:blipFill>
          <a:blip r:embed="rId2"/>
          <a:stretch>
            <a:fillRect/>
          </a:stretch>
        </p:blipFill>
        <p:spPr>
          <a:xfrm>
            <a:off x="6970640" y="846174"/>
            <a:ext cx="1794906" cy="3863163"/>
          </a:xfrm>
          <a:prstGeom prst="rect">
            <a:avLst/>
          </a:prstGeom>
        </p:spPr>
      </p:pic>
      <p:pic>
        <p:nvPicPr>
          <p:cNvPr id="2" name="Picture 1" descr="A screenshot of a sports player&#10;&#10;AI-generated content may be incorrect.">
            <a:extLst>
              <a:ext uri="{FF2B5EF4-FFF2-40B4-BE49-F238E27FC236}">
                <a16:creationId xmlns:a16="http://schemas.microsoft.com/office/drawing/2014/main" id="{1B951309-6DB5-479D-F10A-05051623E7E2}"/>
              </a:ext>
            </a:extLst>
          </p:cNvPr>
          <p:cNvPicPr>
            <a:picLocks noChangeAspect="1"/>
          </p:cNvPicPr>
          <p:nvPr/>
        </p:nvPicPr>
        <p:blipFill>
          <a:blip r:embed="rId3"/>
          <a:stretch>
            <a:fillRect/>
          </a:stretch>
        </p:blipFill>
        <p:spPr>
          <a:xfrm>
            <a:off x="6964353" y="847881"/>
            <a:ext cx="1801596" cy="3859968"/>
          </a:xfrm>
          <a:prstGeom prst="rect">
            <a:avLst/>
          </a:prstGeom>
        </p:spPr>
      </p:pic>
      <p:pic>
        <p:nvPicPr>
          <p:cNvPr id="3" name="Picture 2" descr="A screenshot of a sports game&#10;&#10;AI-generated content may be incorrect.">
            <a:extLst>
              <a:ext uri="{FF2B5EF4-FFF2-40B4-BE49-F238E27FC236}">
                <a16:creationId xmlns:a16="http://schemas.microsoft.com/office/drawing/2014/main" id="{B1E9A179-3F26-A864-E7B0-14640E642E7A}"/>
              </a:ext>
            </a:extLst>
          </p:cNvPr>
          <p:cNvPicPr>
            <a:picLocks noChangeAspect="1"/>
          </p:cNvPicPr>
          <p:nvPr/>
        </p:nvPicPr>
        <p:blipFill>
          <a:blip r:embed="rId4"/>
          <a:stretch>
            <a:fillRect/>
          </a:stretch>
        </p:blipFill>
        <p:spPr>
          <a:xfrm>
            <a:off x="6974460" y="847881"/>
            <a:ext cx="1790751" cy="3855283"/>
          </a:xfrm>
          <a:prstGeom prst="rect">
            <a:avLst/>
          </a:prstGeom>
        </p:spPr>
      </p:pic>
    </p:spTree>
    <p:extLst>
      <p:ext uri="{BB962C8B-B14F-4D97-AF65-F5344CB8AC3E}">
        <p14:creationId xmlns:p14="http://schemas.microsoft.com/office/powerpoint/2010/main" val="3181004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5D0B5-76D9-7016-C89D-EB47F8F3FF0D}"/>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A06C2AC0-0C9B-6B06-412C-C45D7E749CC0}"/>
              </a:ext>
            </a:extLst>
          </p:cNvPr>
          <p:cNvSpPr>
            <a:spLocks noGrp="1"/>
          </p:cNvSpPr>
          <p:nvPr>
            <p:ph type="body" sz="quarter" idx="10"/>
          </p:nvPr>
        </p:nvSpPr>
        <p:spPr>
          <a:xfrm>
            <a:off x="338299" y="905931"/>
            <a:ext cx="5035300" cy="382160"/>
          </a:xfrm>
        </p:spPr>
        <p:txBody>
          <a:bodyPr lIns="91440" tIns="45720" rIns="91440" bIns="45720" anchor="t"/>
          <a:lstStyle/>
          <a:p>
            <a:r>
              <a:rPr lang="en-US">
                <a:latin typeface="Arial"/>
                <a:cs typeface="Arial"/>
              </a:rPr>
              <a:t>Clean Architecture – Starter kit</a:t>
            </a:r>
            <a:endParaRPr lang="en-US"/>
          </a:p>
        </p:txBody>
      </p:sp>
      <p:sp>
        <p:nvSpPr>
          <p:cNvPr id="6" name="Text Placeholder 5">
            <a:extLst>
              <a:ext uri="{FF2B5EF4-FFF2-40B4-BE49-F238E27FC236}">
                <a16:creationId xmlns:a16="http://schemas.microsoft.com/office/drawing/2014/main" id="{A719A992-2985-6541-145F-A10F76839D6F}"/>
              </a:ext>
            </a:extLst>
          </p:cNvPr>
          <p:cNvSpPr>
            <a:spLocks noGrp="1"/>
          </p:cNvSpPr>
          <p:nvPr>
            <p:ph type="body" sz="quarter" idx="11"/>
          </p:nvPr>
        </p:nvSpPr>
        <p:spPr>
          <a:xfrm>
            <a:off x="6066468" y="1286931"/>
            <a:ext cx="2782781" cy="3370905"/>
          </a:xfrm>
        </p:spPr>
        <p:txBody>
          <a:bodyPr lIns="91440" tIns="45720" rIns="91440" bIns="45720" anchor="t"/>
          <a:lstStyle/>
          <a:p>
            <a:r>
              <a:rPr lang="en-PT" sz="1800" b="1">
                <a:latin typeface="Arial"/>
                <a:cs typeface="Arial"/>
              </a:rPr>
              <a:t>Important:</a:t>
            </a:r>
          </a:p>
          <a:p>
            <a:endParaRPr lang="en-PT">
              <a:latin typeface="Arial"/>
              <a:cs typeface="Arial"/>
            </a:endParaRPr>
          </a:p>
          <a:p>
            <a:r>
              <a:rPr lang="en-PT">
                <a:latin typeface="Arial"/>
                <a:cs typeface="Arial"/>
              </a:rPr>
              <a:t>-Separation concern</a:t>
            </a:r>
          </a:p>
          <a:p>
            <a:endParaRPr lang="en-PT">
              <a:latin typeface="Arial"/>
              <a:cs typeface="Arial"/>
            </a:endParaRPr>
          </a:p>
          <a:p>
            <a:r>
              <a:rPr lang="en-PT">
                <a:latin typeface="Arial"/>
                <a:cs typeface="Arial"/>
              </a:rPr>
              <a:t>-SOLID principles</a:t>
            </a:r>
          </a:p>
          <a:p>
            <a:r>
              <a:rPr lang="en-US">
                <a:solidFill>
                  <a:srgbClr val="FFFFFF"/>
                </a:solidFill>
                <a:latin typeface="Arial"/>
                <a:cs typeface="Arial"/>
              </a:rPr>
              <a:t> -Single Responsibility Principle</a:t>
            </a:r>
            <a:endParaRPr lang="en-PT">
              <a:solidFill>
                <a:srgbClr val="FFFFFF"/>
              </a:solidFill>
            </a:endParaRPr>
          </a:p>
          <a:p>
            <a:r>
              <a:rPr lang="en-US">
                <a:solidFill>
                  <a:srgbClr val="FFFFFF"/>
                </a:solidFill>
                <a:latin typeface="Arial"/>
                <a:cs typeface="Arial"/>
              </a:rPr>
              <a:t> -Open/Closed Principle</a:t>
            </a:r>
            <a:endParaRPr lang="en-PT">
              <a:solidFill>
                <a:srgbClr val="FFFFFF"/>
              </a:solidFill>
            </a:endParaRPr>
          </a:p>
          <a:p>
            <a:r>
              <a:rPr lang="en-US">
                <a:solidFill>
                  <a:srgbClr val="FFFFFF"/>
                </a:solidFill>
                <a:latin typeface="Arial"/>
                <a:cs typeface="Arial"/>
              </a:rPr>
              <a:t> -Liskov Substitution Principle</a:t>
            </a:r>
            <a:endParaRPr lang="en-PT">
              <a:solidFill>
                <a:srgbClr val="FFFFFF"/>
              </a:solidFill>
            </a:endParaRPr>
          </a:p>
          <a:p>
            <a:r>
              <a:rPr lang="en-US">
                <a:solidFill>
                  <a:srgbClr val="FFFFFF"/>
                </a:solidFill>
                <a:latin typeface="Arial"/>
                <a:cs typeface="Arial"/>
              </a:rPr>
              <a:t> -Interface Segregation Principle</a:t>
            </a:r>
            <a:endParaRPr lang="en-PT">
              <a:solidFill>
                <a:srgbClr val="FFFFFF"/>
              </a:solidFill>
            </a:endParaRPr>
          </a:p>
          <a:p>
            <a:r>
              <a:rPr lang="en-US">
                <a:solidFill>
                  <a:srgbClr val="FFFFFF"/>
                </a:solidFill>
                <a:latin typeface="Arial"/>
                <a:cs typeface="Arial"/>
              </a:rPr>
              <a:t> -Dependency Inversion Principle</a:t>
            </a:r>
            <a:endParaRPr lang="en-PT"/>
          </a:p>
          <a:p>
            <a:endParaRPr lang="en-PT">
              <a:latin typeface="Arial"/>
              <a:cs typeface="Arial"/>
            </a:endParaRPr>
          </a:p>
          <a:p>
            <a:r>
              <a:rPr lang="en-PT">
                <a:latin typeface="Arial"/>
                <a:cs typeface="Arial"/>
              </a:rPr>
              <a:t>-Barrel files</a:t>
            </a:r>
            <a:endParaRPr lang="en-PT"/>
          </a:p>
        </p:txBody>
      </p:sp>
      <p:pic>
        <p:nvPicPr>
          <p:cNvPr id="3" name="Picture 2" descr="A screenshot of a computer&#10;&#10;AI-generated content may be incorrect.">
            <a:extLst>
              <a:ext uri="{FF2B5EF4-FFF2-40B4-BE49-F238E27FC236}">
                <a16:creationId xmlns:a16="http://schemas.microsoft.com/office/drawing/2014/main" id="{401CC424-B0E0-7C23-8234-054CB365BB2F}"/>
              </a:ext>
            </a:extLst>
          </p:cNvPr>
          <p:cNvPicPr>
            <a:picLocks noChangeAspect="1"/>
          </p:cNvPicPr>
          <p:nvPr/>
        </p:nvPicPr>
        <p:blipFill>
          <a:blip r:embed="rId2"/>
          <a:stretch>
            <a:fillRect/>
          </a:stretch>
        </p:blipFill>
        <p:spPr>
          <a:xfrm>
            <a:off x="2063156" y="1400643"/>
            <a:ext cx="2506835" cy="3555480"/>
          </a:xfrm>
          <a:prstGeom prst="rect">
            <a:avLst/>
          </a:prstGeom>
        </p:spPr>
      </p:pic>
    </p:spTree>
    <p:extLst>
      <p:ext uri="{BB962C8B-B14F-4D97-AF65-F5344CB8AC3E}">
        <p14:creationId xmlns:p14="http://schemas.microsoft.com/office/powerpoint/2010/main" val="2234163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CCA7A-D95B-E6D5-226B-6DB7BA28905A}"/>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C420CD7F-2B16-8176-4220-845DA1780485}"/>
              </a:ext>
            </a:extLst>
          </p:cNvPr>
          <p:cNvSpPr>
            <a:spLocks noGrp="1"/>
          </p:cNvSpPr>
          <p:nvPr>
            <p:ph type="body" sz="quarter" idx="10"/>
          </p:nvPr>
        </p:nvSpPr>
        <p:spPr>
          <a:xfrm>
            <a:off x="371476" y="848342"/>
            <a:ext cx="6770392" cy="444322"/>
          </a:xfrm>
        </p:spPr>
        <p:txBody>
          <a:bodyPr lIns="91440" tIns="45720" rIns="91440" bIns="45720" anchor="t"/>
          <a:lstStyle/>
          <a:p>
            <a:r>
              <a:rPr lang="en-PT">
                <a:latin typeface="Arial"/>
                <a:cs typeface="Arial"/>
              </a:rPr>
              <a:t>Main page – Navigator</a:t>
            </a:r>
            <a:endParaRPr lang="en-US"/>
          </a:p>
        </p:txBody>
      </p:sp>
      <p:sp>
        <p:nvSpPr>
          <p:cNvPr id="18" name="Text Placeholder 17">
            <a:extLst>
              <a:ext uri="{FF2B5EF4-FFF2-40B4-BE49-F238E27FC236}">
                <a16:creationId xmlns:a16="http://schemas.microsoft.com/office/drawing/2014/main" id="{5869C39B-CF93-7A0C-B076-9B26C13CAD61}"/>
              </a:ext>
            </a:extLst>
          </p:cNvPr>
          <p:cNvSpPr>
            <a:spLocks noGrp="1"/>
          </p:cNvSpPr>
          <p:nvPr>
            <p:ph type="body" sz="quarter" idx="11"/>
          </p:nvPr>
        </p:nvSpPr>
        <p:spPr>
          <a:xfrm>
            <a:off x="372275" y="1290205"/>
            <a:ext cx="6578144" cy="3760112"/>
          </a:xfrm>
        </p:spPr>
        <p:txBody>
          <a:bodyPr lIns="91440" tIns="45720" rIns="91440" bIns="45720" anchor="t"/>
          <a:lstStyle/>
          <a:p>
            <a:pPr marL="171450" indent="-171450">
              <a:buFont typeface="Calibri" panose="020B0604020202020204" pitchFamily="34" charset="0"/>
              <a:buChar char="-"/>
            </a:pPr>
            <a:r>
              <a:rPr lang="en-US" sz="900">
                <a:solidFill>
                  <a:srgbClr val="BCBEC4"/>
                </a:solidFill>
                <a:latin typeface="Menlo"/>
                <a:cs typeface="Arial"/>
              </a:rPr>
              <a:t>Copy </a:t>
            </a:r>
            <a:r>
              <a:rPr lang="en-US" sz="900" err="1">
                <a:solidFill>
                  <a:srgbClr val="BCBEC4"/>
                </a:solidFill>
                <a:latin typeface="Menlo"/>
                <a:cs typeface="Arial"/>
              </a:rPr>
              <a:t>MyHomePage</a:t>
            </a:r>
            <a:r>
              <a:rPr lang="en-US" sz="900">
                <a:solidFill>
                  <a:srgbClr val="BCBEC4"/>
                </a:solidFill>
                <a:latin typeface="Menlo"/>
                <a:cs typeface="Arial"/>
              </a:rPr>
              <a:t> &amp; _</a:t>
            </a:r>
            <a:r>
              <a:rPr lang="en-US" sz="900" err="1">
                <a:solidFill>
                  <a:srgbClr val="BCBEC4"/>
                </a:solidFill>
                <a:latin typeface="Menlo"/>
                <a:cs typeface="Arial"/>
              </a:rPr>
              <a:t>MyHomePageState</a:t>
            </a:r>
            <a:r>
              <a:rPr lang="en-US" sz="900">
                <a:solidFill>
                  <a:srgbClr val="BCBEC4"/>
                </a:solidFill>
                <a:latin typeface="Menlo"/>
                <a:cs typeface="Arial"/>
              </a:rPr>
              <a:t> classes to a new Dart file called </a:t>
            </a:r>
            <a:r>
              <a:rPr lang="en-US" sz="900" err="1">
                <a:solidFill>
                  <a:srgbClr val="BCBEC4"/>
                </a:solidFill>
                <a:latin typeface="Menlo"/>
                <a:cs typeface="Arial"/>
              </a:rPr>
              <a:t>siu_page</a:t>
            </a:r>
            <a:r>
              <a:rPr lang="en-US" sz="900">
                <a:solidFill>
                  <a:srgbClr val="BCBEC4"/>
                </a:solidFill>
                <a:latin typeface="Menlo"/>
                <a:cs typeface="Arial"/>
              </a:rPr>
              <a:t>.</a:t>
            </a:r>
            <a:endParaRPr lang="en-US"/>
          </a:p>
          <a:p>
            <a:pPr marL="171450" indent="-171450">
              <a:buFont typeface="Calibri" panose="020B0604020202020204" pitchFamily="34" charset="0"/>
              <a:buChar char="-"/>
            </a:pPr>
            <a:r>
              <a:rPr lang="en-US" sz="900">
                <a:solidFill>
                  <a:srgbClr val="BCBEC4"/>
                </a:solidFill>
                <a:latin typeface="Menlo"/>
                <a:cs typeface="Arial"/>
              </a:rPr>
              <a:t>Rename the class to </a:t>
            </a:r>
            <a:r>
              <a:rPr lang="en-US" sz="900" err="1">
                <a:solidFill>
                  <a:srgbClr val="BCBEC4"/>
                </a:solidFill>
                <a:latin typeface="Menlo"/>
                <a:cs typeface="Arial"/>
              </a:rPr>
              <a:t>SiuPage</a:t>
            </a:r>
            <a:r>
              <a:rPr lang="en-US" sz="900">
                <a:solidFill>
                  <a:srgbClr val="BCBEC4"/>
                </a:solidFill>
                <a:latin typeface="Menlo"/>
                <a:cs typeface="Arial"/>
              </a:rPr>
              <a:t> &amp; _</a:t>
            </a:r>
            <a:r>
              <a:rPr lang="en-US" sz="900" err="1">
                <a:solidFill>
                  <a:srgbClr val="BCBEC4"/>
                </a:solidFill>
                <a:latin typeface="Menlo"/>
                <a:cs typeface="Arial"/>
              </a:rPr>
              <a:t>SiuPageState</a:t>
            </a:r>
            <a:r>
              <a:rPr lang="en-US" sz="900">
                <a:solidFill>
                  <a:srgbClr val="BCBEC4"/>
                </a:solidFill>
                <a:latin typeface="Menlo"/>
                <a:cs typeface="Arial"/>
              </a:rPr>
              <a:t>, and import the package "material".</a:t>
            </a:r>
          </a:p>
          <a:p>
            <a:pPr marL="171450" indent="-171450">
              <a:buFont typeface="Calibri" panose="020B0604020202020204" pitchFamily="34" charset="0"/>
              <a:buChar char="-"/>
            </a:pPr>
            <a:r>
              <a:rPr lang="en-US" sz="900">
                <a:solidFill>
                  <a:srgbClr val="BCBEC4"/>
                </a:solidFill>
                <a:latin typeface="Menlo"/>
                <a:cs typeface="Arial"/>
              </a:rPr>
              <a:t>Add the </a:t>
            </a:r>
            <a:r>
              <a:rPr lang="en-US" sz="900" err="1">
                <a:solidFill>
                  <a:srgbClr val="BCBEC4"/>
                </a:solidFill>
                <a:latin typeface="Menlo"/>
                <a:cs typeface="Arial"/>
              </a:rPr>
              <a:t>siu_page</a:t>
            </a:r>
            <a:r>
              <a:rPr lang="en-US" sz="900">
                <a:solidFill>
                  <a:srgbClr val="BCBEC4"/>
                </a:solidFill>
                <a:latin typeface="Menlo"/>
                <a:cs typeface="Arial"/>
              </a:rPr>
              <a:t> as an export in the pages barrel file. (</a:t>
            </a:r>
            <a:r>
              <a:rPr lang="en-US" sz="900">
                <a:solidFill>
                  <a:srgbClr val="CF8E6D"/>
                </a:solidFill>
                <a:latin typeface="Menlo"/>
                <a:cs typeface="Arial"/>
              </a:rPr>
              <a:t>export </a:t>
            </a:r>
            <a:r>
              <a:rPr lang="en-US" sz="900">
                <a:solidFill>
                  <a:srgbClr val="6AAB73"/>
                </a:solidFill>
                <a:latin typeface="Menlo"/>
                <a:cs typeface="Arial"/>
              </a:rPr>
              <a:t>'</a:t>
            </a:r>
            <a:r>
              <a:rPr lang="en-US" sz="900" err="1">
                <a:solidFill>
                  <a:srgbClr val="6AAB73"/>
                </a:solidFill>
                <a:latin typeface="Menlo"/>
                <a:cs typeface="Arial"/>
              </a:rPr>
              <a:t>siu_page.dart</a:t>
            </a:r>
            <a:r>
              <a:rPr lang="en-US" sz="900">
                <a:solidFill>
                  <a:srgbClr val="6AAB73"/>
                </a:solidFill>
                <a:latin typeface="Menlo"/>
                <a:cs typeface="Arial"/>
              </a:rPr>
              <a:t>'</a:t>
            </a:r>
            <a:r>
              <a:rPr lang="en-US" sz="900">
                <a:solidFill>
                  <a:srgbClr val="BCBEC4"/>
                </a:solidFill>
                <a:latin typeface="Menlo"/>
                <a:cs typeface="Arial"/>
              </a:rPr>
              <a:t>;)</a:t>
            </a:r>
          </a:p>
          <a:p>
            <a:pPr marL="171450" indent="-171450">
              <a:buFont typeface="Calibri" panose="020B0604020202020204" pitchFamily="34" charset="0"/>
              <a:buChar char="-"/>
            </a:pPr>
            <a:r>
              <a:rPr lang="en-US" sz="900">
                <a:solidFill>
                  <a:srgbClr val="BCBEC4"/>
                </a:solidFill>
                <a:latin typeface="Menlo"/>
                <a:cs typeface="Arial"/>
              </a:rPr>
              <a:t>Clean the code to have a simple red Container as the body, and change the </a:t>
            </a:r>
            <a:r>
              <a:rPr lang="en-US" sz="900" err="1">
                <a:solidFill>
                  <a:srgbClr val="BCBEC4"/>
                </a:solidFill>
                <a:latin typeface="Menlo"/>
                <a:cs typeface="Arial"/>
              </a:rPr>
              <a:t>appBar</a:t>
            </a:r>
            <a:r>
              <a:rPr lang="en-US" sz="900">
                <a:solidFill>
                  <a:srgbClr val="BCBEC4"/>
                </a:solidFill>
                <a:latin typeface="Menlo"/>
                <a:cs typeface="Arial"/>
              </a:rPr>
              <a:t>:</a:t>
            </a:r>
          </a:p>
          <a:p>
            <a:pPr marL="171450" indent="-171450">
              <a:buFont typeface="Calibri" panose="020B0604020202020204" pitchFamily="34" charset="0"/>
              <a:buChar char="-"/>
            </a:pPr>
            <a:r>
              <a:rPr lang="en-US" sz="900" err="1">
                <a:solidFill>
                  <a:srgbClr val="BCBEC4"/>
                </a:solidFill>
                <a:latin typeface="Menlo"/>
                <a:cs typeface="Arial"/>
              </a:rPr>
              <a:t>appBar</a:t>
            </a:r>
            <a:r>
              <a:rPr lang="en-US" sz="900">
                <a:solidFill>
                  <a:srgbClr val="BCBEC4"/>
                </a:solidFill>
                <a:latin typeface="Menlo"/>
                <a:cs typeface="Arial"/>
              </a:rPr>
              <a:t>: </a:t>
            </a:r>
            <a:r>
              <a:rPr lang="en-US" sz="800" err="1">
                <a:solidFill>
                  <a:srgbClr val="57AAF7"/>
                </a:solidFill>
                <a:latin typeface="Menlo"/>
                <a:cs typeface="Arial"/>
              </a:rPr>
              <a:t>AppBar</a:t>
            </a:r>
            <a:r>
              <a:rPr lang="en-US" sz="800">
                <a:solidFill>
                  <a:srgbClr val="BCBEC4"/>
                </a:solidFill>
                <a:latin typeface="Menlo"/>
                <a:cs typeface="Arial"/>
              </a:rPr>
              <a:t>(</a:t>
            </a:r>
            <a:br>
              <a:rPr lang="en-US" sz="800">
                <a:latin typeface="Menlo"/>
                <a:cs typeface="Arial"/>
              </a:rPr>
            </a:br>
            <a:r>
              <a:rPr lang="en-US" sz="800">
                <a:solidFill>
                  <a:srgbClr val="BCBEC4"/>
                </a:solidFill>
                <a:latin typeface="Menlo"/>
                <a:cs typeface="Arial"/>
              </a:rPr>
              <a:t>  </a:t>
            </a:r>
            <a:r>
              <a:rPr lang="en-US" sz="800" err="1">
                <a:solidFill>
                  <a:srgbClr val="BCBEC4"/>
                </a:solidFill>
                <a:latin typeface="Menlo"/>
                <a:cs typeface="Arial"/>
              </a:rPr>
              <a:t>centerTitle</a:t>
            </a:r>
            <a:r>
              <a:rPr lang="en-US" sz="800">
                <a:solidFill>
                  <a:srgbClr val="BCBEC4"/>
                </a:solidFill>
                <a:latin typeface="Menlo"/>
                <a:cs typeface="Arial"/>
              </a:rPr>
              <a:t>: </a:t>
            </a:r>
            <a:r>
              <a:rPr lang="en-US" sz="800">
                <a:solidFill>
                  <a:srgbClr val="CF8E6D"/>
                </a:solidFill>
                <a:latin typeface="Menlo"/>
                <a:cs typeface="Arial"/>
              </a:rPr>
              <a:t>false</a:t>
            </a:r>
            <a:r>
              <a:rPr lang="en-US" sz="800">
                <a:solidFill>
                  <a:srgbClr val="BCBEC4"/>
                </a:solidFill>
                <a:latin typeface="Menlo"/>
                <a:cs typeface="Arial"/>
              </a:rPr>
              <a:t>,</a:t>
            </a:r>
            <a:br>
              <a:rPr lang="en-US" sz="800">
                <a:latin typeface="Menlo"/>
                <a:cs typeface="Arial"/>
              </a:rPr>
            </a:br>
            <a:r>
              <a:rPr lang="en-US" sz="800">
                <a:solidFill>
                  <a:srgbClr val="BCBEC4"/>
                </a:solidFill>
                <a:latin typeface="Menlo"/>
                <a:cs typeface="Arial"/>
              </a:rPr>
              <a:t>  title: </a:t>
            </a:r>
            <a:r>
              <a:rPr lang="en-US" sz="800">
                <a:solidFill>
                  <a:srgbClr val="CF8E6D"/>
                </a:solidFill>
                <a:latin typeface="Menlo"/>
                <a:cs typeface="Arial"/>
              </a:rPr>
              <a:t>const </a:t>
            </a:r>
            <a:r>
              <a:rPr lang="en-US" sz="800">
                <a:solidFill>
                  <a:srgbClr val="57AAF7"/>
                </a:solidFill>
                <a:latin typeface="Menlo"/>
                <a:cs typeface="Arial"/>
              </a:rPr>
              <a:t>Text</a:t>
            </a:r>
            <a:r>
              <a:rPr lang="en-US" sz="800">
                <a:solidFill>
                  <a:srgbClr val="BCBEC4"/>
                </a:solidFill>
                <a:latin typeface="Menlo"/>
                <a:cs typeface="Arial"/>
              </a:rPr>
              <a:t>(</a:t>
            </a:r>
            <a:r>
              <a:rPr lang="en-US" sz="800">
                <a:solidFill>
                  <a:srgbClr val="6AAB73"/>
                </a:solidFill>
                <a:latin typeface="Menlo"/>
                <a:cs typeface="Arial"/>
              </a:rPr>
              <a:t>'Good morning IST'</a:t>
            </a:r>
            <a:r>
              <a:rPr lang="en-US" sz="800">
                <a:solidFill>
                  <a:srgbClr val="BCBEC4"/>
                </a:solidFill>
                <a:latin typeface="Menlo"/>
                <a:cs typeface="Arial"/>
              </a:rPr>
              <a:t>),</a:t>
            </a:r>
            <a:br>
              <a:rPr lang="en-US" sz="800">
                <a:latin typeface="Menlo"/>
                <a:cs typeface="Arial"/>
              </a:rPr>
            </a:br>
            <a:r>
              <a:rPr lang="en-US" sz="800">
                <a:solidFill>
                  <a:srgbClr val="BCBEC4"/>
                </a:solidFill>
                <a:latin typeface="Menlo"/>
                <a:cs typeface="Arial"/>
              </a:rPr>
              <a:t>  actions: [</a:t>
            </a:r>
            <a:br>
              <a:rPr lang="en-US" sz="800">
                <a:latin typeface="Menlo"/>
                <a:cs typeface="Arial"/>
              </a:rPr>
            </a:br>
            <a:r>
              <a:rPr lang="en-US" sz="800">
                <a:solidFill>
                  <a:srgbClr val="BCBEC4"/>
                </a:solidFill>
                <a:latin typeface="Menlo"/>
                <a:cs typeface="Arial"/>
              </a:rPr>
              <a:t>    </a:t>
            </a:r>
            <a:r>
              <a:rPr lang="en-US" sz="800" err="1">
                <a:solidFill>
                  <a:srgbClr val="57AAF7"/>
                </a:solidFill>
                <a:latin typeface="Menlo"/>
                <a:cs typeface="Arial"/>
              </a:rPr>
              <a:t>IconButton</a:t>
            </a:r>
            <a:r>
              <a:rPr lang="en-US" sz="800">
                <a:solidFill>
                  <a:srgbClr val="BCBEC4"/>
                </a:solidFill>
                <a:latin typeface="Menlo"/>
                <a:cs typeface="Arial"/>
              </a:rPr>
              <a:t>(</a:t>
            </a:r>
            <a:br>
              <a:rPr lang="en-US" sz="800">
                <a:latin typeface="Menlo"/>
                <a:cs typeface="Arial"/>
              </a:rPr>
            </a:br>
            <a:r>
              <a:rPr lang="en-US" sz="800">
                <a:solidFill>
                  <a:srgbClr val="BCBEC4"/>
                </a:solidFill>
                <a:latin typeface="Menlo"/>
                <a:cs typeface="Arial"/>
              </a:rPr>
              <a:t>      icon: </a:t>
            </a:r>
            <a:r>
              <a:rPr lang="en-US" sz="800">
                <a:solidFill>
                  <a:srgbClr val="CF8E6D"/>
                </a:solidFill>
                <a:latin typeface="Menlo"/>
                <a:cs typeface="Arial"/>
              </a:rPr>
              <a:t>const </a:t>
            </a:r>
            <a:r>
              <a:rPr lang="en-US" sz="800">
                <a:solidFill>
                  <a:srgbClr val="57AAF7"/>
                </a:solidFill>
                <a:latin typeface="Menlo"/>
                <a:cs typeface="Arial"/>
              </a:rPr>
              <a:t>Icon</a:t>
            </a:r>
            <a:r>
              <a:rPr lang="en-US" sz="800">
                <a:solidFill>
                  <a:srgbClr val="BCBEC4"/>
                </a:solidFill>
                <a:latin typeface="Menlo"/>
                <a:cs typeface="Arial"/>
              </a:rPr>
              <a:t>(</a:t>
            </a:r>
            <a:r>
              <a:rPr lang="en-US" sz="800" err="1">
                <a:solidFill>
                  <a:srgbClr val="BCBEC4"/>
                </a:solidFill>
                <a:latin typeface="Menlo"/>
                <a:cs typeface="Arial"/>
              </a:rPr>
              <a:t>Icons.</a:t>
            </a:r>
            <a:r>
              <a:rPr lang="en-US" sz="800" i="1" err="1">
                <a:solidFill>
                  <a:srgbClr val="C77DBB"/>
                </a:solidFill>
                <a:latin typeface="Menlo"/>
                <a:cs typeface="Arial"/>
              </a:rPr>
              <a:t>baby_changing_station</a:t>
            </a:r>
            <a:r>
              <a:rPr lang="en-US" sz="800">
                <a:solidFill>
                  <a:srgbClr val="BCBEC4"/>
                </a:solidFill>
                <a:latin typeface="Menlo"/>
                <a:cs typeface="Arial"/>
              </a:rPr>
              <a:t>),</a:t>
            </a:r>
            <a:br>
              <a:rPr lang="en-US" sz="800">
                <a:latin typeface="Menlo"/>
                <a:cs typeface="Arial"/>
              </a:rPr>
            </a:br>
            <a:r>
              <a:rPr lang="en-US" sz="800">
                <a:solidFill>
                  <a:srgbClr val="BCBEC4"/>
                </a:solidFill>
                <a:latin typeface="Menlo"/>
                <a:cs typeface="Arial"/>
              </a:rPr>
              <a:t>      </a:t>
            </a:r>
            <a:r>
              <a:rPr lang="en-US" sz="800" err="1">
                <a:solidFill>
                  <a:srgbClr val="BCBEC4"/>
                </a:solidFill>
                <a:latin typeface="Menlo"/>
                <a:cs typeface="Arial"/>
              </a:rPr>
              <a:t>onPressed</a:t>
            </a:r>
            <a:r>
              <a:rPr lang="en-US" sz="800">
                <a:solidFill>
                  <a:srgbClr val="BCBEC4"/>
                </a:solidFill>
                <a:latin typeface="Menlo"/>
                <a:cs typeface="Arial"/>
              </a:rPr>
              <a:t>: () {</a:t>
            </a:r>
            <a:br>
              <a:rPr lang="en-US" sz="800">
                <a:latin typeface="Menlo"/>
                <a:cs typeface="Arial"/>
              </a:rPr>
            </a:br>
            <a:r>
              <a:rPr lang="en-US" sz="800">
                <a:solidFill>
                  <a:srgbClr val="BCBEC4"/>
                </a:solidFill>
                <a:latin typeface="Menlo"/>
                <a:cs typeface="Arial"/>
              </a:rPr>
              <a:t>        </a:t>
            </a:r>
            <a:r>
              <a:rPr lang="en-US" sz="800" err="1">
                <a:solidFill>
                  <a:srgbClr val="BCBEC4"/>
                </a:solidFill>
                <a:latin typeface="Menlo"/>
                <a:cs typeface="Arial"/>
              </a:rPr>
              <a:t>Navigator.</a:t>
            </a:r>
            <a:r>
              <a:rPr lang="en-US" sz="800" i="1" err="1">
                <a:solidFill>
                  <a:srgbClr val="57AAF7"/>
                </a:solidFill>
                <a:latin typeface="Menlo"/>
                <a:cs typeface="Arial"/>
              </a:rPr>
              <a:t>of</a:t>
            </a:r>
            <a:r>
              <a:rPr lang="en-US" sz="800">
                <a:solidFill>
                  <a:srgbClr val="BCBEC4"/>
                </a:solidFill>
                <a:latin typeface="Menlo"/>
                <a:cs typeface="Arial"/>
              </a:rPr>
              <a:t>(context).push(</a:t>
            </a:r>
            <a:br>
              <a:rPr lang="en-US" sz="800">
                <a:latin typeface="Menlo"/>
                <a:cs typeface="Arial"/>
              </a:rPr>
            </a:br>
            <a:r>
              <a:rPr lang="en-US" sz="800">
                <a:solidFill>
                  <a:srgbClr val="BCBEC4"/>
                </a:solidFill>
                <a:latin typeface="Menlo"/>
                <a:cs typeface="Arial"/>
              </a:rPr>
              <a:t>          </a:t>
            </a:r>
            <a:r>
              <a:rPr lang="en-US" sz="800" err="1">
                <a:solidFill>
                  <a:srgbClr val="57AAF7"/>
                </a:solidFill>
                <a:latin typeface="Menlo"/>
                <a:cs typeface="Arial"/>
              </a:rPr>
              <a:t>MaterialPageRoute</a:t>
            </a:r>
            <a:r>
              <a:rPr lang="en-US" sz="800">
                <a:solidFill>
                  <a:srgbClr val="BCBEC4"/>
                </a:solidFill>
                <a:latin typeface="Menlo"/>
                <a:cs typeface="Arial"/>
              </a:rPr>
              <a:t>(builder: (context) =&gt; </a:t>
            </a:r>
            <a:r>
              <a:rPr lang="en-US" sz="800">
                <a:solidFill>
                  <a:srgbClr val="CF8E6D"/>
                </a:solidFill>
                <a:latin typeface="Menlo"/>
                <a:cs typeface="Arial"/>
              </a:rPr>
              <a:t>const </a:t>
            </a:r>
            <a:r>
              <a:rPr lang="en-US" sz="800" err="1">
                <a:solidFill>
                  <a:srgbClr val="57AAF7"/>
                </a:solidFill>
                <a:latin typeface="Menlo"/>
                <a:cs typeface="Arial"/>
              </a:rPr>
              <a:t>SiuPage</a:t>
            </a:r>
            <a:r>
              <a:rPr lang="en-US" sz="800">
                <a:solidFill>
                  <a:srgbClr val="BCBEC4"/>
                </a:solidFill>
                <a:latin typeface="Menlo"/>
                <a:cs typeface="Arial"/>
              </a:rPr>
              <a:t>(title: </a:t>
            </a:r>
            <a:r>
              <a:rPr lang="en-US" sz="800">
                <a:solidFill>
                  <a:srgbClr val="6AAB73"/>
                </a:solidFill>
                <a:latin typeface="Menlo"/>
                <a:cs typeface="Arial"/>
              </a:rPr>
              <a:t>"SIUUUUUUUUU"</a:t>
            </a:r>
            <a:r>
              <a:rPr lang="en-US" sz="800">
                <a:solidFill>
                  <a:srgbClr val="BCBEC4"/>
                </a:solidFill>
                <a:latin typeface="Menlo"/>
                <a:cs typeface="Arial"/>
              </a:rPr>
              <a:t>)),</a:t>
            </a:r>
            <a:br>
              <a:rPr lang="en-US" sz="800">
                <a:latin typeface="Menlo"/>
                <a:cs typeface="Arial"/>
              </a:rPr>
            </a:br>
            <a:r>
              <a:rPr lang="en-US" sz="800">
                <a:solidFill>
                  <a:srgbClr val="BCBEC4"/>
                </a:solidFill>
                <a:latin typeface="Menlo"/>
                <a:cs typeface="Arial"/>
              </a:rPr>
              <a:t>        );</a:t>
            </a:r>
            <a:br>
              <a:rPr lang="en-US" sz="800">
                <a:latin typeface="Menlo"/>
                <a:cs typeface="Arial"/>
              </a:rPr>
            </a:br>
            <a:r>
              <a:rPr lang="en-US" sz="800">
                <a:solidFill>
                  <a:srgbClr val="BCBEC4"/>
                </a:solidFill>
                <a:latin typeface="Menlo"/>
                <a:cs typeface="Arial"/>
              </a:rPr>
              <a:t>      },</a:t>
            </a:r>
            <a:br>
              <a:rPr lang="en-US" sz="800">
                <a:latin typeface="Menlo"/>
                <a:cs typeface="Arial"/>
              </a:rPr>
            </a:br>
            <a:r>
              <a:rPr lang="en-US" sz="800">
                <a:solidFill>
                  <a:srgbClr val="BCBEC4"/>
                </a:solidFill>
                <a:latin typeface="Menlo"/>
                <a:cs typeface="Arial"/>
              </a:rPr>
              <a:t>    )</a:t>
            </a:r>
            <a:br>
              <a:rPr lang="en-US" sz="800">
                <a:latin typeface="Menlo"/>
                <a:cs typeface="Arial"/>
              </a:rPr>
            </a:br>
            <a:r>
              <a:rPr lang="en-US" sz="800">
                <a:solidFill>
                  <a:srgbClr val="BCBEC4"/>
                </a:solidFill>
                <a:latin typeface="Menlo"/>
                <a:cs typeface="Arial"/>
              </a:rPr>
              <a:t>  ],</a:t>
            </a:r>
            <a:br>
              <a:rPr lang="en-US" sz="800">
                <a:latin typeface="Menlo"/>
                <a:cs typeface="Arial"/>
              </a:rPr>
            </a:br>
            <a:r>
              <a:rPr lang="en-US" sz="800">
                <a:solidFill>
                  <a:srgbClr val="BCBEC4"/>
                </a:solidFill>
                <a:latin typeface="Menlo"/>
                <a:cs typeface="Arial"/>
              </a:rPr>
              <a:t>),</a:t>
            </a:r>
            <a:endParaRPr lang="en-PT" sz="800">
              <a:solidFill>
                <a:srgbClr val="FFFFFF"/>
              </a:solidFill>
              <a:cs typeface="Arial"/>
            </a:endParaRPr>
          </a:p>
        </p:txBody>
      </p:sp>
      <p:pic>
        <p:nvPicPr>
          <p:cNvPr id="4" name="Picture 3" descr="A screenshot of a cellphone&#10;&#10;AI-generated content may be incorrect.">
            <a:extLst>
              <a:ext uri="{FF2B5EF4-FFF2-40B4-BE49-F238E27FC236}">
                <a16:creationId xmlns:a16="http://schemas.microsoft.com/office/drawing/2014/main" id="{C0137954-C858-8E75-9C19-A2C46EF7F8DF}"/>
              </a:ext>
            </a:extLst>
          </p:cNvPr>
          <p:cNvPicPr>
            <a:picLocks noChangeAspect="1"/>
          </p:cNvPicPr>
          <p:nvPr/>
        </p:nvPicPr>
        <p:blipFill>
          <a:blip r:embed="rId2"/>
          <a:stretch>
            <a:fillRect/>
          </a:stretch>
        </p:blipFill>
        <p:spPr>
          <a:xfrm>
            <a:off x="6970640" y="846174"/>
            <a:ext cx="1794906" cy="3863163"/>
          </a:xfrm>
          <a:prstGeom prst="rect">
            <a:avLst/>
          </a:prstGeom>
        </p:spPr>
      </p:pic>
      <p:pic>
        <p:nvPicPr>
          <p:cNvPr id="2" name="Picture 1" descr="A screenshot of a sports player&#10;&#10;AI-generated content may be incorrect.">
            <a:extLst>
              <a:ext uri="{FF2B5EF4-FFF2-40B4-BE49-F238E27FC236}">
                <a16:creationId xmlns:a16="http://schemas.microsoft.com/office/drawing/2014/main" id="{4F57119B-079C-685F-DF8B-72840E867A3A}"/>
              </a:ext>
            </a:extLst>
          </p:cNvPr>
          <p:cNvPicPr>
            <a:picLocks noChangeAspect="1"/>
          </p:cNvPicPr>
          <p:nvPr/>
        </p:nvPicPr>
        <p:blipFill>
          <a:blip r:embed="rId3"/>
          <a:stretch>
            <a:fillRect/>
          </a:stretch>
        </p:blipFill>
        <p:spPr>
          <a:xfrm>
            <a:off x="6964353" y="847881"/>
            <a:ext cx="1801596" cy="3859968"/>
          </a:xfrm>
          <a:prstGeom prst="rect">
            <a:avLst/>
          </a:prstGeom>
        </p:spPr>
      </p:pic>
      <p:pic>
        <p:nvPicPr>
          <p:cNvPr id="3" name="Picture 2">
            <a:extLst>
              <a:ext uri="{FF2B5EF4-FFF2-40B4-BE49-F238E27FC236}">
                <a16:creationId xmlns:a16="http://schemas.microsoft.com/office/drawing/2014/main" id="{847FD158-12FF-BA5D-2C40-2C85F120750A}"/>
              </a:ext>
            </a:extLst>
          </p:cNvPr>
          <p:cNvPicPr>
            <a:picLocks noChangeAspect="1"/>
          </p:cNvPicPr>
          <p:nvPr/>
        </p:nvPicPr>
        <p:blipFill>
          <a:blip r:embed="rId4"/>
          <a:stretch>
            <a:fillRect/>
          </a:stretch>
        </p:blipFill>
        <p:spPr>
          <a:xfrm>
            <a:off x="6971597" y="847881"/>
            <a:ext cx="1791793" cy="3864652"/>
          </a:xfrm>
          <a:prstGeom prst="rect">
            <a:avLst/>
          </a:prstGeom>
        </p:spPr>
      </p:pic>
    </p:spTree>
    <p:extLst>
      <p:ext uri="{BB962C8B-B14F-4D97-AF65-F5344CB8AC3E}">
        <p14:creationId xmlns:p14="http://schemas.microsoft.com/office/powerpoint/2010/main" val="3929201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7F679-B5D7-15B0-67AB-B49E85EA6F70}"/>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F4E1FF67-8AB0-EFF6-264C-8E2FDEFC6BF9}"/>
              </a:ext>
            </a:extLst>
          </p:cNvPr>
          <p:cNvSpPr>
            <a:spLocks noGrp="1"/>
          </p:cNvSpPr>
          <p:nvPr>
            <p:ph type="body" sz="quarter" idx="10"/>
          </p:nvPr>
        </p:nvSpPr>
        <p:spPr>
          <a:xfrm>
            <a:off x="371476" y="848342"/>
            <a:ext cx="6770392" cy="444322"/>
          </a:xfrm>
        </p:spPr>
        <p:txBody>
          <a:bodyPr lIns="91440" tIns="45720" rIns="91440" bIns="45720" anchor="t"/>
          <a:lstStyle/>
          <a:p>
            <a:r>
              <a:rPr lang="en-PT">
                <a:latin typeface="Arial"/>
                <a:cs typeface="Arial"/>
              </a:rPr>
              <a:t>Main page – TabBar</a:t>
            </a:r>
            <a:endParaRPr lang="en-US"/>
          </a:p>
        </p:txBody>
      </p:sp>
      <p:sp>
        <p:nvSpPr>
          <p:cNvPr id="18" name="Text Placeholder 17">
            <a:extLst>
              <a:ext uri="{FF2B5EF4-FFF2-40B4-BE49-F238E27FC236}">
                <a16:creationId xmlns:a16="http://schemas.microsoft.com/office/drawing/2014/main" id="{B2965A95-13FB-48F8-6EEE-7DFB5D230C0F}"/>
              </a:ext>
            </a:extLst>
          </p:cNvPr>
          <p:cNvSpPr>
            <a:spLocks noGrp="1"/>
          </p:cNvSpPr>
          <p:nvPr>
            <p:ph type="body" sz="quarter" idx="11"/>
          </p:nvPr>
        </p:nvSpPr>
        <p:spPr>
          <a:xfrm>
            <a:off x="372275" y="1290205"/>
            <a:ext cx="6578144" cy="3760112"/>
          </a:xfrm>
        </p:spPr>
        <p:txBody>
          <a:bodyPr lIns="91440" tIns="45720" rIns="91440" bIns="45720" anchor="t"/>
          <a:lstStyle/>
          <a:p>
            <a:pPr marL="171450" indent="-171450">
              <a:buFont typeface="Calibri" panose="020B0604020202020204" pitchFamily="34" charset="0"/>
              <a:buChar char="-"/>
            </a:pPr>
            <a:r>
              <a:rPr lang="en-US" sz="600">
                <a:solidFill>
                  <a:srgbClr val="CF8E6D"/>
                </a:solidFill>
                <a:latin typeface="Menlo"/>
                <a:cs typeface="Arial"/>
              </a:rPr>
              <a:t>return </a:t>
            </a:r>
            <a:r>
              <a:rPr lang="en-US" sz="600" err="1">
                <a:solidFill>
                  <a:srgbClr val="57AAF7"/>
                </a:solidFill>
                <a:latin typeface="Menlo"/>
                <a:cs typeface="Arial"/>
              </a:rPr>
              <a:t>DefaultTabController</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length: </a:t>
            </a:r>
            <a:r>
              <a:rPr lang="en-US" sz="600">
                <a:solidFill>
                  <a:srgbClr val="2AACB8"/>
                </a:solidFill>
                <a:latin typeface="Menlo"/>
                <a:cs typeface="Arial"/>
              </a:rPr>
              <a:t>4</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child: </a:t>
            </a:r>
            <a:r>
              <a:rPr lang="en-US" sz="600">
                <a:solidFill>
                  <a:srgbClr val="57AAF7"/>
                </a:solidFill>
                <a:latin typeface="Menlo"/>
                <a:cs typeface="Arial"/>
              </a:rPr>
              <a:t>Scaffold</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err="1">
                <a:solidFill>
                  <a:srgbClr val="BCBEC4"/>
                </a:solidFill>
                <a:latin typeface="Menlo"/>
                <a:cs typeface="Arial"/>
              </a:rPr>
              <a:t>appBar</a:t>
            </a:r>
            <a:r>
              <a:rPr lang="en-US" sz="600">
                <a:solidFill>
                  <a:srgbClr val="BCBEC4"/>
                </a:solidFill>
                <a:latin typeface="Menlo"/>
                <a:cs typeface="Arial"/>
              </a:rPr>
              <a:t>: </a:t>
            </a:r>
            <a:r>
              <a:rPr lang="en-US" sz="600" err="1">
                <a:solidFill>
                  <a:srgbClr val="57AAF7"/>
                </a:solidFill>
                <a:latin typeface="Menlo"/>
                <a:cs typeface="Arial"/>
              </a:rPr>
              <a:t>AppBar</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bottom: </a:t>
            </a:r>
            <a:r>
              <a:rPr lang="en-US" sz="600">
                <a:solidFill>
                  <a:srgbClr val="CF8E6D"/>
                </a:solidFill>
                <a:latin typeface="Menlo"/>
                <a:cs typeface="Arial"/>
              </a:rPr>
              <a:t>const </a:t>
            </a:r>
            <a:r>
              <a:rPr lang="en-US" sz="600" err="1">
                <a:solidFill>
                  <a:srgbClr val="57AAF7"/>
                </a:solidFill>
                <a:latin typeface="Menlo"/>
                <a:cs typeface="Arial"/>
              </a:rPr>
              <a:t>TabBar</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err="1">
                <a:solidFill>
                  <a:srgbClr val="BCBEC4"/>
                </a:solidFill>
                <a:latin typeface="Menlo"/>
                <a:cs typeface="Arial"/>
              </a:rPr>
              <a:t>isScrollable</a:t>
            </a:r>
            <a:r>
              <a:rPr lang="en-US" sz="600">
                <a:solidFill>
                  <a:srgbClr val="BCBEC4"/>
                </a:solidFill>
                <a:latin typeface="Menlo"/>
                <a:cs typeface="Arial"/>
              </a:rPr>
              <a:t>: </a:t>
            </a:r>
            <a:r>
              <a:rPr lang="en-US" sz="600">
                <a:solidFill>
                  <a:srgbClr val="CF8E6D"/>
                </a:solidFill>
                <a:latin typeface="Menlo"/>
                <a:cs typeface="Arial"/>
              </a:rPr>
              <a:t>true</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tabs: [</a:t>
            </a:r>
            <a:br>
              <a:rPr lang="en-US" sz="600">
                <a:latin typeface="Menlo"/>
                <a:cs typeface="Arial"/>
              </a:rPr>
            </a:br>
            <a:r>
              <a:rPr lang="en-US" sz="600">
                <a:solidFill>
                  <a:srgbClr val="BCBEC4"/>
                </a:solidFill>
                <a:latin typeface="Menlo"/>
                <a:cs typeface="Arial"/>
              </a:rPr>
              <a:t>          </a:t>
            </a:r>
            <a:r>
              <a:rPr lang="en-US" sz="600">
                <a:solidFill>
                  <a:srgbClr val="57AAF7"/>
                </a:solidFill>
                <a:latin typeface="Menlo"/>
                <a:cs typeface="Arial"/>
              </a:rPr>
              <a:t>Tab</a:t>
            </a:r>
            <a:r>
              <a:rPr lang="en-US" sz="600">
                <a:solidFill>
                  <a:srgbClr val="BCBEC4"/>
                </a:solidFill>
                <a:latin typeface="Menlo"/>
                <a:cs typeface="Arial"/>
              </a:rPr>
              <a:t>(text: </a:t>
            </a:r>
            <a:r>
              <a:rPr lang="en-US" sz="600">
                <a:solidFill>
                  <a:srgbClr val="6AAB73"/>
                </a:solidFill>
                <a:latin typeface="Menlo"/>
                <a:cs typeface="Arial"/>
              </a:rPr>
              <a:t>'About'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a:solidFill>
                  <a:srgbClr val="57AAF7"/>
                </a:solidFill>
                <a:latin typeface="Menlo"/>
                <a:cs typeface="Arial"/>
              </a:rPr>
              <a:t>Tab</a:t>
            </a:r>
            <a:r>
              <a:rPr lang="en-US" sz="600">
                <a:solidFill>
                  <a:srgbClr val="BCBEC4"/>
                </a:solidFill>
                <a:latin typeface="Menlo"/>
                <a:cs typeface="Arial"/>
              </a:rPr>
              <a:t>(text: </a:t>
            </a:r>
            <a:r>
              <a:rPr lang="en-US" sz="600">
                <a:solidFill>
                  <a:srgbClr val="6AAB73"/>
                </a:solidFill>
                <a:latin typeface="Menlo"/>
                <a:cs typeface="Arial"/>
              </a:rPr>
              <a:t>'</a:t>
            </a:r>
            <a:r>
              <a:rPr lang="en-US" sz="600" err="1">
                <a:solidFill>
                  <a:srgbClr val="6AAB73"/>
                </a:solidFill>
                <a:latin typeface="Menlo"/>
                <a:cs typeface="Arial"/>
              </a:rPr>
              <a:t>Bombardiro</a:t>
            </a:r>
            <a:r>
              <a:rPr lang="en-US" sz="600">
                <a:solidFill>
                  <a:srgbClr val="6AAB73"/>
                </a:solidFill>
                <a:latin typeface="Menlo"/>
                <a:cs typeface="Arial"/>
              </a:rPr>
              <a:t> </a:t>
            </a:r>
            <a:r>
              <a:rPr lang="en-US" sz="600" err="1">
                <a:solidFill>
                  <a:srgbClr val="6AAB73"/>
                </a:solidFill>
                <a:latin typeface="Menlo"/>
                <a:cs typeface="Arial"/>
              </a:rPr>
              <a:t>Crocodillo</a:t>
            </a:r>
            <a:r>
              <a:rPr lang="en-US" sz="600">
                <a:solidFill>
                  <a:srgbClr val="6AAB73"/>
                </a:solidFill>
                <a:latin typeface="Menlo"/>
                <a:cs typeface="Arial"/>
              </a:rPr>
              <a:t> &amp; Friends'</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a:solidFill>
                  <a:srgbClr val="57AAF7"/>
                </a:solidFill>
                <a:latin typeface="Menlo"/>
                <a:cs typeface="Arial"/>
              </a:rPr>
              <a:t>Tab</a:t>
            </a:r>
            <a:r>
              <a:rPr lang="en-US" sz="600">
                <a:solidFill>
                  <a:srgbClr val="BCBEC4"/>
                </a:solidFill>
                <a:latin typeface="Menlo"/>
                <a:cs typeface="Arial"/>
              </a:rPr>
              <a:t>(text: </a:t>
            </a:r>
            <a:r>
              <a:rPr lang="en-US" sz="600">
                <a:solidFill>
                  <a:srgbClr val="6AAB73"/>
                </a:solidFill>
                <a:latin typeface="Menlo"/>
                <a:cs typeface="Arial"/>
              </a:rPr>
              <a:t>'John Cena'</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a:solidFill>
                  <a:srgbClr val="57AAF7"/>
                </a:solidFill>
                <a:latin typeface="Menlo"/>
                <a:cs typeface="Arial"/>
              </a:rPr>
              <a:t>Tab</a:t>
            </a:r>
            <a:r>
              <a:rPr lang="en-US" sz="600">
                <a:solidFill>
                  <a:srgbClr val="BCBEC4"/>
                </a:solidFill>
                <a:latin typeface="Menlo"/>
                <a:cs typeface="Arial"/>
              </a:rPr>
              <a:t>(text: </a:t>
            </a:r>
            <a:r>
              <a:rPr lang="en-US" sz="600">
                <a:solidFill>
                  <a:srgbClr val="6AAB73"/>
                </a:solidFill>
                <a:latin typeface="Menlo"/>
                <a:cs typeface="Arial"/>
              </a:rPr>
              <a:t>'Links'</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body: </a:t>
            </a:r>
            <a:r>
              <a:rPr lang="en-US" sz="600" err="1">
                <a:solidFill>
                  <a:srgbClr val="57AAF7"/>
                </a:solidFill>
                <a:latin typeface="Menlo"/>
                <a:cs typeface="Arial"/>
              </a:rPr>
              <a:t>LayoutBuilder</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builder: (context, constraints) =&gt; </a:t>
            </a:r>
            <a:r>
              <a:rPr lang="en-US" sz="600" err="1">
                <a:solidFill>
                  <a:srgbClr val="57AAF7"/>
                </a:solidFill>
                <a:latin typeface="Menlo"/>
                <a:cs typeface="Arial"/>
              </a:rPr>
              <a:t>TabBarView</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children: [</a:t>
            </a:r>
            <a:br>
              <a:rPr lang="en-US" sz="600">
                <a:latin typeface="Menlo"/>
                <a:cs typeface="Arial"/>
              </a:rPr>
            </a:br>
            <a:r>
              <a:rPr lang="en-US" sz="600">
                <a:solidFill>
                  <a:srgbClr val="BCBEC4"/>
                </a:solidFill>
                <a:latin typeface="Menlo"/>
                <a:cs typeface="Arial"/>
              </a:rPr>
              <a:t>          </a:t>
            </a:r>
            <a:r>
              <a:rPr lang="en-US" sz="600">
                <a:solidFill>
                  <a:srgbClr val="57AAF7"/>
                </a:solidFill>
                <a:latin typeface="Menlo"/>
                <a:cs typeface="Arial"/>
              </a:rPr>
              <a:t>Container</a:t>
            </a:r>
            <a:r>
              <a:rPr lang="en-US" sz="600">
                <a:solidFill>
                  <a:srgbClr val="BCBEC4"/>
                </a:solidFill>
                <a:latin typeface="Menlo"/>
                <a:cs typeface="Arial"/>
              </a:rPr>
              <a:t>(color: </a:t>
            </a:r>
            <a:r>
              <a:rPr lang="en-US" sz="600" err="1">
                <a:solidFill>
                  <a:srgbClr val="BCBEC4"/>
                </a:solidFill>
                <a:latin typeface="Menlo"/>
                <a:cs typeface="Arial"/>
              </a:rPr>
              <a:t>Colors.</a:t>
            </a:r>
            <a:r>
              <a:rPr lang="en-US" sz="600" i="1" err="1">
                <a:solidFill>
                  <a:srgbClr val="C77DBB"/>
                </a:solidFill>
                <a:latin typeface="Menlo"/>
                <a:cs typeface="Arial"/>
              </a:rPr>
              <a:t>red</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a:solidFill>
                  <a:srgbClr val="57AAF7"/>
                </a:solidFill>
                <a:latin typeface="Menlo"/>
                <a:cs typeface="Arial"/>
              </a:rPr>
              <a:t>Container</a:t>
            </a:r>
            <a:r>
              <a:rPr lang="en-US" sz="600">
                <a:solidFill>
                  <a:srgbClr val="BCBEC4"/>
                </a:solidFill>
                <a:latin typeface="Menlo"/>
                <a:cs typeface="Arial"/>
              </a:rPr>
              <a:t>(color: </a:t>
            </a:r>
            <a:r>
              <a:rPr lang="en-US" sz="600" err="1">
                <a:solidFill>
                  <a:srgbClr val="BCBEC4"/>
                </a:solidFill>
                <a:latin typeface="Menlo"/>
                <a:cs typeface="Arial"/>
              </a:rPr>
              <a:t>Colors.</a:t>
            </a:r>
            <a:r>
              <a:rPr lang="en-US" sz="600" i="1" err="1">
                <a:solidFill>
                  <a:srgbClr val="C77DBB"/>
                </a:solidFill>
                <a:latin typeface="Menlo"/>
                <a:cs typeface="Arial"/>
              </a:rPr>
              <a:t>blue</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a:solidFill>
                  <a:srgbClr val="57AAF7"/>
                </a:solidFill>
                <a:latin typeface="Menlo"/>
                <a:cs typeface="Arial"/>
              </a:rPr>
              <a:t>Container</a:t>
            </a:r>
            <a:r>
              <a:rPr lang="en-US" sz="600">
                <a:solidFill>
                  <a:srgbClr val="BCBEC4"/>
                </a:solidFill>
                <a:latin typeface="Menlo"/>
                <a:cs typeface="Arial"/>
              </a:rPr>
              <a:t>(color: </a:t>
            </a:r>
            <a:r>
              <a:rPr lang="en-US" sz="600" err="1">
                <a:solidFill>
                  <a:srgbClr val="BCBEC4"/>
                </a:solidFill>
                <a:latin typeface="Menlo"/>
                <a:cs typeface="Arial"/>
              </a:rPr>
              <a:t>Colors.</a:t>
            </a:r>
            <a:r>
              <a:rPr lang="en-US" sz="600" i="1" err="1">
                <a:solidFill>
                  <a:srgbClr val="C77DBB"/>
                </a:solidFill>
                <a:latin typeface="Menlo"/>
                <a:cs typeface="Arial"/>
              </a:rPr>
              <a:t>green</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a:solidFill>
                  <a:srgbClr val="57AAF7"/>
                </a:solidFill>
                <a:latin typeface="Menlo"/>
                <a:cs typeface="Arial"/>
              </a:rPr>
              <a:t>Container</a:t>
            </a:r>
            <a:r>
              <a:rPr lang="en-US" sz="600">
                <a:solidFill>
                  <a:srgbClr val="BCBEC4"/>
                </a:solidFill>
                <a:latin typeface="Menlo"/>
                <a:cs typeface="Arial"/>
              </a:rPr>
              <a:t>(color: </a:t>
            </a:r>
            <a:r>
              <a:rPr lang="en-US" sz="600" err="1">
                <a:solidFill>
                  <a:srgbClr val="BCBEC4"/>
                </a:solidFill>
                <a:latin typeface="Menlo"/>
                <a:cs typeface="Arial"/>
              </a:rPr>
              <a:t>Colors.</a:t>
            </a:r>
            <a:r>
              <a:rPr lang="en-US" sz="600" i="1" err="1">
                <a:solidFill>
                  <a:srgbClr val="C77DBB"/>
                </a:solidFill>
                <a:latin typeface="Menlo"/>
                <a:cs typeface="Arial"/>
              </a:rPr>
              <a:t>yellow</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a:t>
            </a:r>
            <a:endParaRPr lang="en-US" sz="600">
              <a:solidFill>
                <a:srgbClr val="FFFFFF"/>
              </a:solidFill>
              <a:cs typeface="Arial"/>
            </a:endParaRPr>
          </a:p>
        </p:txBody>
      </p:sp>
      <p:pic>
        <p:nvPicPr>
          <p:cNvPr id="4" name="Picture 3" descr="A screenshot of a cellphone&#10;&#10;AI-generated content may be incorrect.">
            <a:extLst>
              <a:ext uri="{FF2B5EF4-FFF2-40B4-BE49-F238E27FC236}">
                <a16:creationId xmlns:a16="http://schemas.microsoft.com/office/drawing/2014/main" id="{4F41D0E9-B34B-FE73-8D9D-0227FEE8D69D}"/>
              </a:ext>
            </a:extLst>
          </p:cNvPr>
          <p:cNvPicPr>
            <a:picLocks noChangeAspect="1"/>
          </p:cNvPicPr>
          <p:nvPr/>
        </p:nvPicPr>
        <p:blipFill>
          <a:blip r:embed="rId2"/>
          <a:stretch>
            <a:fillRect/>
          </a:stretch>
        </p:blipFill>
        <p:spPr>
          <a:xfrm>
            <a:off x="6970640" y="846174"/>
            <a:ext cx="1794906" cy="3863163"/>
          </a:xfrm>
          <a:prstGeom prst="rect">
            <a:avLst/>
          </a:prstGeom>
        </p:spPr>
      </p:pic>
      <p:pic>
        <p:nvPicPr>
          <p:cNvPr id="2" name="Picture 1" descr="A screenshot of a sports player&#10;&#10;AI-generated content may be incorrect.">
            <a:extLst>
              <a:ext uri="{FF2B5EF4-FFF2-40B4-BE49-F238E27FC236}">
                <a16:creationId xmlns:a16="http://schemas.microsoft.com/office/drawing/2014/main" id="{C3D03E55-6A55-6BA3-E1C4-D851640C6F8F}"/>
              </a:ext>
            </a:extLst>
          </p:cNvPr>
          <p:cNvPicPr>
            <a:picLocks noChangeAspect="1"/>
          </p:cNvPicPr>
          <p:nvPr/>
        </p:nvPicPr>
        <p:blipFill>
          <a:blip r:embed="rId3"/>
          <a:stretch>
            <a:fillRect/>
          </a:stretch>
        </p:blipFill>
        <p:spPr>
          <a:xfrm>
            <a:off x="6964353" y="847881"/>
            <a:ext cx="1801596" cy="3859968"/>
          </a:xfrm>
          <a:prstGeom prst="rect">
            <a:avLst/>
          </a:prstGeom>
        </p:spPr>
      </p:pic>
      <p:pic>
        <p:nvPicPr>
          <p:cNvPr id="3" name="Picture 2">
            <a:extLst>
              <a:ext uri="{FF2B5EF4-FFF2-40B4-BE49-F238E27FC236}">
                <a16:creationId xmlns:a16="http://schemas.microsoft.com/office/drawing/2014/main" id="{A02C7100-8CAB-E64C-ED57-B6A0431D14C2}"/>
              </a:ext>
            </a:extLst>
          </p:cNvPr>
          <p:cNvPicPr>
            <a:picLocks noChangeAspect="1"/>
          </p:cNvPicPr>
          <p:nvPr/>
        </p:nvPicPr>
        <p:blipFill>
          <a:blip r:embed="rId4"/>
          <a:stretch>
            <a:fillRect/>
          </a:stretch>
        </p:blipFill>
        <p:spPr>
          <a:xfrm>
            <a:off x="6971597" y="847881"/>
            <a:ext cx="1791793" cy="3864652"/>
          </a:xfrm>
          <a:prstGeom prst="rect">
            <a:avLst/>
          </a:prstGeom>
        </p:spPr>
      </p:pic>
      <p:pic>
        <p:nvPicPr>
          <p:cNvPr id="5" name="Picture 4">
            <a:extLst>
              <a:ext uri="{FF2B5EF4-FFF2-40B4-BE49-F238E27FC236}">
                <a16:creationId xmlns:a16="http://schemas.microsoft.com/office/drawing/2014/main" id="{88CA5420-DB9B-5D3C-062F-C584484A51DF}"/>
              </a:ext>
            </a:extLst>
          </p:cNvPr>
          <p:cNvPicPr>
            <a:picLocks noChangeAspect="1"/>
          </p:cNvPicPr>
          <p:nvPr/>
        </p:nvPicPr>
        <p:blipFill>
          <a:blip r:embed="rId5"/>
          <a:stretch>
            <a:fillRect/>
          </a:stretch>
        </p:blipFill>
        <p:spPr>
          <a:xfrm>
            <a:off x="6962041" y="847881"/>
            <a:ext cx="1815592" cy="4023923"/>
          </a:xfrm>
          <a:prstGeom prst="rect">
            <a:avLst/>
          </a:prstGeom>
        </p:spPr>
      </p:pic>
    </p:spTree>
    <p:extLst>
      <p:ext uri="{BB962C8B-B14F-4D97-AF65-F5344CB8AC3E}">
        <p14:creationId xmlns:p14="http://schemas.microsoft.com/office/powerpoint/2010/main" val="215137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2934C-85EB-1680-0575-6C23C3909CC4}"/>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53A63B48-5007-1278-FA13-C1E59B18A9EE}"/>
              </a:ext>
            </a:extLst>
          </p:cNvPr>
          <p:cNvSpPr>
            <a:spLocks noGrp="1"/>
          </p:cNvSpPr>
          <p:nvPr>
            <p:ph type="body" sz="quarter" idx="10"/>
          </p:nvPr>
        </p:nvSpPr>
        <p:spPr>
          <a:xfrm>
            <a:off x="371476" y="848342"/>
            <a:ext cx="6770392" cy="444322"/>
          </a:xfrm>
        </p:spPr>
        <p:txBody>
          <a:bodyPr lIns="91440" tIns="45720" rIns="91440" bIns="45720" anchor="t"/>
          <a:lstStyle/>
          <a:p>
            <a:r>
              <a:rPr lang="en-PT">
                <a:latin typeface="Arial"/>
                <a:cs typeface="Arial"/>
              </a:rPr>
              <a:t>About page – Padding &amp; Borders</a:t>
            </a:r>
            <a:endParaRPr lang="en-US" err="1"/>
          </a:p>
        </p:txBody>
      </p:sp>
      <p:sp>
        <p:nvSpPr>
          <p:cNvPr id="18" name="Text Placeholder 17">
            <a:extLst>
              <a:ext uri="{FF2B5EF4-FFF2-40B4-BE49-F238E27FC236}">
                <a16:creationId xmlns:a16="http://schemas.microsoft.com/office/drawing/2014/main" id="{FC70C9F3-BB27-328E-55EE-0595C21282D1}"/>
              </a:ext>
            </a:extLst>
          </p:cNvPr>
          <p:cNvSpPr>
            <a:spLocks noGrp="1"/>
          </p:cNvSpPr>
          <p:nvPr>
            <p:ph type="body" sz="quarter" idx="11"/>
          </p:nvPr>
        </p:nvSpPr>
        <p:spPr>
          <a:xfrm>
            <a:off x="372275" y="1290205"/>
            <a:ext cx="6578144" cy="3760112"/>
          </a:xfrm>
        </p:spPr>
        <p:txBody>
          <a:bodyPr lIns="91440" tIns="45720" rIns="91440" bIns="45720" anchor="t"/>
          <a:lstStyle/>
          <a:p>
            <a:pPr marL="171450" indent="-171450">
              <a:buFont typeface="Calibri" panose="020B0604020202020204" pitchFamily="34" charset="0"/>
              <a:buChar char="-"/>
            </a:pPr>
            <a:r>
              <a:rPr lang="en-US" sz="900">
                <a:solidFill>
                  <a:srgbClr val="BCBEC4"/>
                </a:solidFill>
                <a:latin typeface="Menlo"/>
                <a:cs typeface="Arial"/>
              </a:rPr>
              <a:t>Create </a:t>
            </a:r>
            <a:r>
              <a:rPr lang="en-US" sz="900" err="1">
                <a:solidFill>
                  <a:srgbClr val="BCBEC4"/>
                </a:solidFill>
                <a:latin typeface="Menlo"/>
                <a:cs typeface="Arial"/>
              </a:rPr>
              <a:t>about_page</a:t>
            </a:r>
            <a:r>
              <a:rPr lang="en-US" sz="900">
                <a:solidFill>
                  <a:srgbClr val="BCBEC4"/>
                </a:solidFill>
                <a:latin typeface="Menlo"/>
                <a:cs typeface="Arial"/>
              </a:rPr>
              <a:t> with a Column and with the 2 children:</a:t>
            </a:r>
            <a:endParaRPr lang="en-US">
              <a:solidFill>
                <a:srgbClr val="FFFFFF"/>
              </a:solidFill>
            </a:endParaRPr>
          </a:p>
          <a:p>
            <a:pPr marL="171450" indent="-171450">
              <a:buFont typeface="Calibri" panose="020B0604020202020204" pitchFamily="34" charset="0"/>
              <a:buChar char="-"/>
            </a:pPr>
            <a:r>
              <a:rPr lang="en-US" sz="700">
                <a:solidFill>
                  <a:srgbClr val="CF8E6D"/>
                </a:solidFill>
                <a:latin typeface="Menlo"/>
                <a:cs typeface="Arial"/>
              </a:rPr>
              <a:t>const </a:t>
            </a:r>
            <a:r>
              <a:rPr lang="en-US" sz="700">
                <a:solidFill>
                  <a:srgbClr val="57AAF7"/>
                </a:solidFill>
                <a:latin typeface="Menlo"/>
                <a:cs typeface="Arial"/>
              </a:rPr>
              <a:t>Padding</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padding: </a:t>
            </a:r>
            <a:r>
              <a:rPr lang="en-US" sz="700" err="1">
                <a:solidFill>
                  <a:srgbClr val="57AAF7"/>
                </a:solidFill>
                <a:latin typeface="Menlo"/>
                <a:cs typeface="Arial"/>
              </a:rPr>
              <a:t>EdgeInsets</a:t>
            </a:r>
            <a:r>
              <a:rPr lang="en-US" sz="700" err="1">
                <a:solidFill>
                  <a:srgbClr val="BCBEC4"/>
                </a:solidFill>
                <a:latin typeface="Menlo"/>
                <a:cs typeface="Arial"/>
              </a:rPr>
              <a:t>.</a:t>
            </a:r>
            <a:r>
              <a:rPr lang="en-US" sz="700" err="1">
                <a:solidFill>
                  <a:srgbClr val="57AAF7"/>
                </a:solidFill>
                <a:latin typeface="Menlo"/>
                <a:cs typeface="Arial"/>
              </a:rPr>
              <a:t>symmetric</a:t>
            </a:r>
            <a:r>
              <a:rPr lang="en-US" sz="700">
                <a:solidFill>
                  <a:srgbClr val="BCBEC4"/>
                </a:solidFill>
                <a:latin typeface="Menlo"/>
                <a:cs typeface="Arial"/>
              </a:rPr>
              <a:t>(horizontal: </a:t>
            </a:r>
            <a:r>
              <a:rPr lang="en-US" sz="700">
                <a:solidFill>
                  <a:srgbClr val="2AACB8"/>
                </a:solidFill>
                <a:latin typeface="Menlo"/>
                <a:cs typeface="Arial"/>
              </a:rPr>
              <a:t>16.0</a:t>
            </a:r>
            <a:r>
              <a:rPr lang="en-US" sz="700">
                <a:solidFill>
                  <a:srgbClr val="BCBEC4"/>
                </a:solidFill>
                <a:latin typeface="Menlo"/>
                <a:cs typeface="Arial"/>
              </a:rPr>
              <a:t>, vertical: </a:t>
            </a:r>
            <a:r>
              <a:rPr lang="en-US" sz="700">
                <a:solidFill>
                  <a:srgbClr val="2AACB8"/>
                </a:solidFill>
                <a:latin typeface="Menlo"/>
                <a:cs typeface="Arial"/>
              </a:rPr>
              <a:t>24.0</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child: </a:t>
            </a:r>
            <a:r>
              <a:rPr lang="en-US" sz="700">
                <a:solidFill>
                  <a:srgbClr val="57AAF7"/>
                </a:solidFill>
                <a:latin typeface="Menlo"/>
                <a:cs typeface="Arial"/>
              </a:rPr>
              <a:t>Text</a:t>
            </a:r>
            <a:r>
              <a:rPr lang="en-US" sz="700">
                <a:solidFill>
                  <a:srgbClr val="BCBEC4"/>
                </a:solidFill>
                <a:latin typeface="Menlo"/>
                <a:cs typeface="Arial"/>
              </a:rPr>
              <a:t>(</a:t>
            </a:r>
            <a:r>
              <a:rPr lang="en-US" sz="700">
                <a:solidFill>
                  <a:srgbClr val="6AAB73"/>
                </a:solidFill>
                <a:latin typeface="Menlo"/>
                <a:cs typeface="Arial"/>
              </a:rPr>
              <a:t>"O Instituto Superior Técnico </a:t>
            </a:r>
            <a:r>
              <a:rPr lang="en-US" sz="700" err="1">
                <a:solidFill>
                  <a:srgbClr val="6AAB73"/>
                </a:solidFill>
                <a:latin typeface="Menlo"/>
                <a:cs typeface="Arial"/>
              </a:rPr>
              <a:t>pretende</a:t>
            </a:r>
            <a:r>
              <a:rPr lang="en-US" sz="700">
                <a:solidFill>
                  <a:srgbClr val="6AAB73"/>
                </a:solidFill>
                <a:latin typeface="Menlo"/>
                <a:cs typeface="Arial"/>
              </a:rPr>
              <a:t> </a:t>
            </a:r>
            <a:r>
              <a:rPr lang="en-US" sz="700" err="1">
                <a:solidFill>
                  <a:srgbClr val="6AAB73"/>
                </a:solidFill>
                <a:latin typeface="Menlo"/>
                <a:cs typeface="Arial"/>
              </a:rPr>
              <a:t>contribuir</a:t>
            </a:r>
            <a:r>
              <a:rPr lang="en-US" sz="700">
                <a:solidFill>
                  <a:srgbClr val="6AAB73"/>
                </a:solidFill>
                <a:latin typeface="Menlo"/>
                <a:cs typeface="Arial"/>
              </a:rPr>
              <a:t> para o </a:t>
            </a:r>
            <a:r>
              <a:rPr lang="en-US" sz="700" err="1">
                <a:solidFill>
                  <a:srgbClr val="6AAB73"/>
                </a:solidFill>
                <a:latin typeface="Menlo"/>
                <a:cs typeface="Arial"/>
              </a:rPr>
              <a:t>desenvolvimento</a:t>
            </a:r>
            <a:r>
              <a:rPr lang="en-US" sz="700">
                <a:solidFill>
                  <a:srgbClr val="6AAB73"/>
                </a:solidFill>
                <a:latin typeface="Menlo"/>
                <a:cs typeface="Arial"/>
              </a:rPr>
              <a:t> da </a:t>
            </a:r>
            <a:r>
              <a:rPr lang="en-US" sz="700" err="1">
                <a:solidFill>
                  <a:srgbClr val="6AAB73"/>
                </a:solidFill>
                <a:latin typeface="Menlo"/>
                <a:cs typeface="Arial"/>
              </a:rPr>
              <a:t>sociedade</a:t>
            </a:r>
            <a:r>
              <a:rPr lang="en-US" sz="700">
                <a:solidFill>
                  <a:srgbClr val="6AAB73"/>
                </a:solidFill>
                <a:latin typeface="Menlo"/>
                <a:cs typeface="Arial"/>
              </a:rPr>
              <a:t>, "</a:t>
            </a:r>
            <a:br>
              <a:rPr lang="en-US" sz="700">
                <a:latin typeface="Menlo"/>
                <a:cs typeface="Arial"/>
              </a:rPr>
            </a:br>
            <a:r>
              <a:rPr lang="en-US" sz="700">
                <a:solidFill>
                  <a:srgbClr val="6AAB73"/>
                </a:solidFill>
                <a:latin typeface="Menlo"/>
                <a:cs typeface="Arial"/>
              </a:rPr>
              <a:t>      "</a:t>
            </a:r>
            <a:r>
              <a:rPr lang="en-US" sz="700" err="1">
                <a:solidFill>
                  <a:srgbClr val="6AAB73"/>
                </a:solidFill>
                <a:latin typeface="Menlo"/>
                <a:cs typeface="Arial"/>
              </a:rPr>
              <a:t>promovendo</a:t>
            </a:r>
            <a:r>
              <a:rPr lang="en-US" sz="700">
                <a:solidFill>
                  <a:srgbClr val="6AAB73"/>
                </a:solidFill>
                <a:latin typeface="Menlo"/>
                <a:cs typeface="Arial"/>
              </a:rPr>
              <a:t> um Ensino Superior de </a:t>
            </a:r>
            <a:r>
              <a:rPr lang="en-US" sz="700" err="1">
                <a:solidFill>
                  <a:srgbClr val="6AAB73"/>
                </a:solidFill>
                <a:latin typeface="Menlo"/>
                <a:cs typeface="Arial"/>
              </a:rPr>
              <a:t>excelência</a:t>
            </a:r>
            <a:r>
              <a:rPr lang="en-US" sz="700">
                <a:solidFill>
                  <a:srgbClr val="6AAB73"/>
                </a:solidFill>
                <a:latin typeface="Menlo"/>
                <a:cs typeface="Arial"/>
              </a:rPr>
              <a:t> </a:t>
            </a:r>
            <a:r>
              <a:rPr lang="en-US" sz="700" err="1">
                <a:solidFill>
                  <a:srgbClr val="6AAB73"/>
                </a:solidFill>
                <a:latin typeface="Menlo"/>
                <a:cs typeface="Arial"/>
              </a:rPr>
              <a:t>nas</a:t>
            </a:r>
            <a:r>
              <a:rPr lang="en-US" sz="700">
                <a:solidFill>
                  <a:srgbClr val="6AAB73"/>
                </a:solidFill>
                <a:latin typeface="Menlo"/>
                <a:cs typeface="Arial"/>
              </a:rPr>
              <a:t> </a:t>
            </a:r>
            <a:r>
              <a:rPr lang="en-US" sz="700" err="1">
                <a:solidFill>
                  <a:srgbClr val="6AAB73"/>
                </a:solidFill>
                <a:latin typeface="Menlo"/>
                <a:cs typeface="Arial"/>
              </a:rPr>
              <a:t>áreas</a:t>
            </a:r>
            <a:r>
              <a:rPr lang="en-US" sz="700">
                <a:solidFill>
                  <a:srgbClr val="6AAB73"/>
                </a:solidFill>
                <a:latin typeface="Menlo"/>
                <a:cs typeface="Arial"/>
              </a:rPr>
              <a:t> de </a:t>
            </a:r>
            <a:r>
              <a:rPr lang="en-US" sz="700" err="1">
                <a:solidFill>
                  <a:srgbClr val="6AAB73"/>
                </a:solidFill>
                <a:latin typeface="Menlo"/>
                <a:cs typeface="Arial"/>
              </a:rPr>
              <a:t>Arquitetura</a:t>
            </a:r>
            <a:r>
              <a:rPr lang="en-US" sz="700">
                <a:solidFill>
                  <a:srgbClr val="6AAB73"/>
                </a:solidFill>
                <a:latin typeface="Menlo"/>
                <a:cs typeface="Arial"/>
              </a:rPr>
              <a:t>, </a:t>
            </a:r>
            <a:r>
              <a:rPr lang="en-US" sz="700" err="1">
                <a:solidFill>
                  <a:srgbClr val="6AAB73"/>
                </a:solidFill>
                <a:latin typeface="Menlo"/>
                <a:cs typeface="Arial"/>
              </a:rPr>
              <a:t>Engenharia</a:t>
            </a:r>
            <a:r>
              <a:rPr lang="en-US" sz="700">
                <a:solidFill>
                  <a:srgbClr val="6AAB73"/>
                </a:solidFill>
                <a:latin typeface="Menlo"/>
                <a:cs typeface="Arial"/>
              </a:rPr>
              <a:t>, "</a:t>
            </a:r>
            <a:br>
              <a:rPr lang="en-US" sz="700">
                <a:latin typeface="Menlo"/>
                <a:cs typeface="Arial"/>
              </a:rPr>
            </a:br>
            <a:r>
              <a:rPr lang="en-US" sz="700">
                <a:solidFill>
                  <a:srgbClr val="6AAB73"/>
                </a:solidFill>
                <a:latin typeface="Menlo"/>
                <a:cs typeface="Arial"/>
              </a:rPr>
              <a:t>      "Ciência e </a:t>
            </a:r>
            <a:r>
              <a:rPr lang="en-US" sz="700" err="1">
                <a:solidFill>
                  <a:srgbClr val="6AAB73"/>
                </a:solidFill>
                <a:latin typeface="Menlo"/>
                <a:cs typeface="Arial"/>
              </a:rPr>
              <a:t>Tecnologia</a:t>
            </a:r>
            <a:r>
              <a:rPr lang="en-US" sz="700">
                <a:solidFill>
                  <a:srgbClr val="6AAB73"/>
                </a:solidFill>
                <a:latin typeface="Menlo"/>
                <a:cs typeface="Arial"/>
              </a:rPr>
              <a:t>, </a:t>
            </a:r>
            <a:r>
              <a:rPr lang="en-US" sz="700" err="1">
                <a:solidFill>
                  <a:srgbClr val="6AAB73"/>
                </a:solidFill>
                <a:latin typeface="Menlo"/>
                <a:cs typeface="Arial"/>
              </a:rPr>
              <a:t>desenvolvendo</a:t>
            </a:r>
            <a:r>
              <a:rPr lang="en-US" sz="700">
                <a:solidFill>
                  <a:srgbClr val="6AAB73"/>
                </a:solidFill>
                <a:latin typeface="Menlo"/>
                <a:cs typeface="Arial"/>
              </a:rPr>
              <a:t> </a:t>
            </a:r>
            <a:r>
              <a:rPr lang="en-US" sz="700" err="1">
                <a:solidFill>
                  <a:srgbClr val="6AAB73"/>
                </a:solidFill>
                <a:latin typeface="Menlo"/>
                <a:cs typeface="Arial"/>
              </a:rPr>
              <a:t>atividades</a:t>
            </a:r>
            <a:r>
              <a:rPr lang="en-US" sz="700">
                <a:solidFill>
                  <a:srgbClr val="6AAB73"/>
                </a:solidFill>
                <a:latin typeface="Menlo"/>
                <a:cs typeface="Arial"/>
              </a:rPr>
              <a:t> de </a:t>
            </a:r>
            <a:r>
              <a:rPr lang="en-US" sz="700" err="1">
                <a:solidFill>
                  <a:srgbClr val="6AAB73"/>
                </a:solidFill>
                <a:latin typeface="Menlo"/>
                <a:cs typeface="Arial"/>
              </a:rPr>
              <a:t>Investigação</a:t>
            </a:r>
            <a:r>
              <a:rPr lang="en-US" sz="700">
                <a:solidFill>
                  <a:srgbClr val="6AAB73"/>
                </a:solidFill>
                <a:latin typeface="Menlo"/>
                <a:cs typeface="Arial"/>
              </a:rPr>
              <a:t>, </a:t>
            </a:r>
            <a:r>
              <a:rPr lang="en-US" sz="700" err="1">
                <a:solidFill>
                  <a:srgbClr val="6AAB73"/>
                </a:solidFill>
                <a:latin typeface="Menlo"/>
                <a:cs typeface="Arial"/>
              </a:rPr>
              <a:t>Desenvolvimento</a:t>
            </a:r>
            <a:r>
              <a:rPr lang="en-US" sz="700">
                <a:solidFill>
                  <a:srgbClr val="6AAB73"/>
                </a:solidFill>
                <a:latin typeface="Menlo"/>
                <a:cs typeface="Arial"/>
              </a:rPr>
              <a:t> e "</a:t>
            </a:r>
            <a:br>
              <a:rPr lang="en-US" sz="700">
                <a:latin typeface="Menlo"/>
                <a:cs typeface="Arial"/>
              </a:rPr>
            </a:br>
            <a:r>
              <a:rPr lang="en-US" sz="700">
                <a:solidFill>
                  <a:srgbClr val="6AAB73"/>
                </a:solidFill>
                <a:latin typeface="Menlo"/>
                <a:cs typeface="Arial"/>
              </a:rPr>
              <a:t>      "</a:t>
            </a:r>
            <a:r>
              <a:rPr lang="en-US" sz="700" err="1">
                <a:solidFill>
                  <a:srgbClr val="6AAB73"/>
                </a:solidFill>
                <a:latin typeface="Menlo"/>
                <a:cs typeface="Arial"/>
              </a:rPr>
              <a:t>Inovação</a:t>
            </a:r>
            <a:r>
              <a:rPr lang="en-US" sz="700">
                <a:solidFill>
                  <a:srgbClr val="6AAB73"/>
                </a:solidFill>
                <a:latin typeface="Menlo"/>
                <a:cs typeface="Arial"/>
              </a:rPr>
              <a:t> (ID&amp;I) </a:t>
            </a:r>
            <a:r>
              <a:rPr lang="en-US" sz="700" err="1">
                <a:solidFill>
                  <a:srgbClr val="6AAB73"/>
                </a:solidFill>
                <a:latin typeface="Menlo"/>
                <a:cs typeface="Arial"/>
              </a:rPr>
              <a:t>essenciais</a:t>
            </a:r>
            <a:r>
              <a:rPr lang="en-US" sz="700">
                <a:solidFill>
                  <a:srgbClr val="6AAB73"/>
                </a:solidFill>
                <a:latin typeface="Menlo"/>
                <a:cs typeface="Arial"/>
              </a:rPr>
              <a:t> para </a:t>
            </a:r>
            <a:r>
              <a:rPr lang="en-US" sz="700" err="1">
                <a:solidFill>
                  <a:srgbClr val="6AAB73"/>
                </a:solidFill>
                <a:latin typeface="Menlo"/>
                <a:cs typeface="Arial"/>
              </a:rPr>
              <a:t>ministrar</a:t>
            </a:r>
            <a:r>
              <a:rPr lang="en-US" sz="700">
                <a:solidFill>
                  <a:srgbClr val="6AAB73"/>
                </a:solidFill>
                <a:latin typeface="Menlo"/>
                <a:cs typeface="Arial"/>
              </a:rPr>
              <a:t> um </a:t>
            </a:r>
            <a:r>
              <a:rPr lang="en-US" sz="700" err="1">
                <a:solidFill>
                  <a:srgbClr val="6AAB73"/>
                </a:solidFill>
                <a:latin typeface="Menlo"/>
                <a:cs typeface="Arial"/>
              </a:rPr>
              <a:t>ensino</a:t>
            </a:r>
            <a:r>
              <a:rPr lang="en-US" sz="700">
                <a:solidFill>
                  <a:srgbClr val="6AAB73"/>
                </a:solidFill>
                <a:latin typeface="Menlo"/>
                <a:cs typeface="Arial"/>
              </a:rPr>
              <a:t> </a:t>
            </a:r>
            <a:r>
              <a:rPr lang="en-US" sz="700" err="1">
                <a:solidFill>
                  <a:srgbClr val="6AAB73"/>
                </a:solidFill>
                <a:latin typeface="Menlo"/>
                <a:cs typeface="Arial"/>
              </a:rPr>
              <a:t>ao</a:t>
            </a:r>
            <a:r>
              <a:rPr lang="en-US" sz="700">
                <a:solidFill>
                  <a:srgbClr val="6AAB73"/>
                </a:solidFill>
                <a:latin typeface="Menlo"/>
                <a:cs typeface="Arial"/>
              </a:rPr>
              <a:t> </a:t>
            </a:r>
            <a:r>
              <a:rPr lang="en-US" sz="700" err="1">
                <a:solidFill>
                  <a:srgbClr val="6AAB73"/>
                </a:solidFill>
                <a:latin typeface="Menlo"/>
                <a:cs typeface="Arial"/>
              </a:rPr>
              <a:t>nível</a:t>
            </a:r>
            <a:r>
              <a:rPr lang="en-US" sz="700">
                <a:solidFill>
                  <a:srgbClr val="6AAB73"/>
                </a:solidFill>
                <a:latin typeface="Menlo"/>
                <a:cs typeface="Arial"/>
              </a:rPr>
              <a:t> dos </a:t>
            </a:r>
            <a:r>
              <a:rPr lang="en-US" sz="700" err="1">
                <a:solidFill>
                  <a:srgbClr val="6AAB73"/>
                </a:solidFill>
                <a:latin typeface="Menlo"/>
                <a:cs typeface="Arial"/>
              </a:rPr>
              <a:t>mais</a:t>
            </a:r>
            <a:r>
              <a:rPr lang="en-US" sz="700">
                <a:solidFill>
                  <a:srgbClr val="6AAB73"/>
                </a:solidFill>
                <a:latin typeface="Menlo"/>
                <a:cs typeface="Arial"/>
              </a:rPr>
              <a:t> </a:t>
            </a:r>
            <a:r>
              <a:rPr lang="en-US" sz="700" err="1">
                <a:solidFill>
                  <a:srgbClr val="6AAB73"/>
                </a:solidFill>
                <a:latin typeface="Menlo"/>
                <a:cs typeface="Arial"/>
              </a:rPr>
              <a:t>elevados</a:t>
            </a:r>
            <a:r>
              <a:rPr lang="en-US" sz="700">
                <a:solidFill>
                  <a:srgbClr val="6AAB73"/>
                </a:solidFill>
                <a:latin typeface="Menlo"/>
                <a:cs typeface="Arial"/>
              </a:rPr>
              <a:t> "</a:t>
            </a:r>
            <a:br>
              <a:rPr lang="en-US" sz="700">
                <a:latin typeface="Menlo"/>
                <a:cs typeface="Arial"/>
              </a:rPr>
            </a:br>
            <a:r>
              <a:rPr lang="en-US" sz="700">
                <a:solidFill>
                  <a:srgbClr val="6AAB73"/>
                </a:solidFill>
                <a:latin typeface="Menlo"/>
                <a:cs typeface="Arial"/>
              </a:rPr>
              <a:t>      "</a:t>
            </a:r>
            <a:r>
              <a:rPr lang="en-US" sz="700" err="1">
                <a:solidFill>
                  <a:srgbClr val="6AAB73"/>
                </a:solidFill>
                <a:latin typeface="Menlo"/>
                <a:cs typeface="Arial"/>
              </a:rPr>
              <a:t>padrões</a:t>
            </a:r>
            <a:r>
              <a:rPr lang="en-US" sz="700">
                <a:solidFill>
                  <a:srgbClr val="6AAB73"/>
                </a:solidFill>
                <a:latin typeface="Menlo"/>
                <a:cs typeface="Arial"/>
              </a:rPr>
              <a:t> </a:t>
            </a:r>
            <a:r>
              <a:rPr lang="en-US" sz="700" err="1">
                <a:solidFill>
                  <a:srgbClr val="6AAB73"/>
                </a:solidFill>
                <a:latin typeface="Menlo"/>
                <a:cs typeface="Arial"/>
              </a:rPr>
              <a:t>internacionais</a:t>
            </a:r>
            <a:r>
              <a:rPr lang="en-US" sz="700">
                <a:solidFill>
                  <a:srgbClr val="6AAB73"/>
                </a:solidFill>
                <a:latin typeface="Menlo"/>
                <a:cs typeface="Arial"/>
              </a:rPr>
              <a:t>."</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Padding(</a:t>
            </a:r>
            <a:br>
              <a:rPr lang="en-US" sz="700">
                <a:latin typeface="Menlo"/>
                <a:cs typeface="Arial"/>
              </a:rPr>
            </a:br>
            <a:r>
              <a:rPr lang="en-US" sz="700">
                <a:solidFill>
                  <a:srgbClr val="BCBEC4"/>
                </a:solidFill>
                <a:latin typeface="Menlo"/>
                <a:cs typeface="Arial"/>
              </a:rPr>
              <a:t>  padding: </a:t>
            </a:r>
            <a:r>
              <a:rPr lang="en-US" sz="700">
                <a:solidFill>
                  <a:srgbClr val="CF8E6D"/>
                </a:solidFill>
                <a:latin typeface="Menlo"/>
                <a:cs typeface="Arial"/>
              </a:rPr>
              <a:t>const </a:t>
            </a:r>
            <a:r>
              <a:rPr lang="en-US" sz="700" err="1">
                <a:solidFill>
                  <a:srgbClr val="57AAF7"/>
                </a:solidFill>
                <a:latin typeface="Menlo"/>
                <a:cs typeface="Arial"/>
              </a:rPr>
              <a:t>EdgeInsets</a:t>
            </a:r>
            <a:r>
              <a:rPr lang="en-US" sz="700" err="1">
                <a:solidFill>
                  <a:srgbClr val="BCBEC4"/>
                </a:solidFill>
                <a:latin typeface="Menlo"/>
                <a:cs typeface="Arial"/>
              </a:rPr>
              <a:t>.</a:t>
            </a:r>
            <a:r>
              <a:rPr lang="en-US" sz="700" err="1">
                <a:solidFill>
                  <a:srgbClr val="57AAF7"/>
                </a:solidFill>
                <a:latin typeface="Menlo"/>
                <a:cs typeface="Arial"/>
              </a:rPr>
              <a:t>symmetric</a:t>
            </a:r>
            <a:r>
              <a:rPr lang="en-US" sz="700">
                <a:solidFill>
                  <a:srgbClr val="BCBEC4"/>
                </a:solidFill>
                <a:latin typeface="Menlo"/>
                <a:cs typeface="Arial"/>
              </a:rPr>
              <a:t>(horizontal: </a:t>
            </a:r>
            <a:r>
              <a:rPr lang="en-US" sz="700">
                <a:solidFill>
                  <a:srgbClr val="2AACB8"/>
                </a:solidFill>
                <a:latin typeface="Menlo"/>
                <a:cs typeface="Arial"/>
              </a:rPr>
              <a:t>16.0</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child: </a:t>
            </a:r>
            <a:r>
              <a:rPr lang="en-US" sz="700" err="1">
                <a:solidFill>
                  <a:srgbClr val="57AAF7"/>
                </a:solidFill>
                <a:latin typeface="Menlo"/>
                <a:cs typeface="Arial"/>
              </a:rPr>
              <a:t>InkWell</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child: </a:t>
            </a:r>
            <a:r>
              <a:rPr lang="en-US" sz="700">
                <a:solidFill>
                  <a:srgbClr val="57AAF7"/>
                </a:solidFill>
                <a:latin typeface="Menlo"/>
                <a:cs typeface="Arial"/>
              </a:rPr>
              <a:t>ClipRRect</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err="1">
                <a:solidFill>
                  <a:srgbClr val="BCBEC4"/>
                </a:solidFill>
                <a:latin typeface="Menlo"/>
                <a:cs typeface="Arial"/>
              </a:rPr>
              <a:t>borderRadius</a:t>
            </a:r>
            <a:r>
              <a:rPr lang="en-US" sz="700">
                <a:solidFill>
                  <a:srgbClr val="BCBEC4"/>
                </a:solidFill>
                <a:latin typeface="Menlo"/>
                <a:cs typeface="Arial"/>
              </a:rPr>
              <a:t>: </a:t>
            </a:r>
            <a:r>
              <a:rPr lang="en-US" sz="700" err="1">
                <a:solidFill>
                  <a:srgbClr val="57AAF7"/>
                </a:solidFill>
                <a:latin typeface="Menlo"/>
                <a:cs typeface="Arial"/>
              </a:rPr>
              <a:t>BorderRadius</a:t>
            </a:r>
            <a:r>
              <a:rPr lang="en-US" sz="700" err="1">
                <a:solidFill>
                  <a:srgbClr val="BCBEC4"/>
                </a:solidFill>
                <a:latin typeface="Menlo"/>
                <a:cs typeface="Arial"/>
              </a:rPr>
              <a:t>.</a:t>
            </a:r>
            <a:r>
              <a:rPr lang="en-US" sz="700" err="1">
                <a:solidFill>
                  <a:srgbClr val="57AAF7"/>
                </a:solidFill>
                <a:latin typeface="Menlo"/>
                <a:cs typeface="Arial"/>
              </a:rPr>
              <a:t>circular</a:t>
            </a:r>
            <a:r>
              <a:rPr lang="en-US" sz="700">
                <a:solidFill>
                  <a:srgbClr val="BCBEC4"/>
                </a:solidFill>
                <a:latin typeface="Menlo"/>
                <a:cs typeface="Arial"/>
              </a:rPr>
              <a:t>(</a:t>
            </a:r>
            <a:r>
              <a:rPr lang="en-US" sz="700">
                <a:solidFill>
                  <a:srgbClr val="2AACB8"/>
                </a:solidFill>
                <a:latin typeface="Menlo"/>
                <a:cs typeface="Arial"/>
              </a:rPr>
              <a:t>10</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child: </a:t>
            </a:r>
            <a:r>
              <a:rPr lang="en-US" sz="700" err="1">
                <a:solidFill>
                  <a:srgbClr val="57AAF7"/>
                </a:solidFill>
                <a:latin typeface="Menlo"/>
                <a:cs typeface="Arial"/>
              </a:rPr>
              <a:t>Image</a:t>
            </a:r>
            <a:r>
              <a:rPr lang="en-US" sz="700" err="1">
                <a:solidFill>
                  <a:srgbClr val="BCBEC4"/>
                </a:solidFill>
                <a:latin typeface="Menlo"/>
                <a:cs typeface="Arial"/>
              </a:rPr>
              <a:t>.</a:t>
            </a:r>
            <a:r>
              <a:rPr lang="en-US" sz="700" err="1">
                <a:solidFill>
                  <a:srgbClr val="57AAF7"/>
                </a:solidFill>
                <a:latin typeface="Menlo"/>
                <a:cs typeface="Arial"/>
              </a:rPr>
              <a:t>network</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a:solidFill>
                  <a:srgbClr val="6AAB73"/>
                </a:solidFill>
                <a:latin typeface="Menlo"/>
                <a:cs typeface="Arial"/>
              </a:rPr>
              <a:t>'</a:t>
            </a:r>
            <a:r>
              <a:rPr lang="en-US" sz="700">
                <a:solidFill>
                  <a:srgbClr val="6AAB73"/>
                </a:solidFill>
                <a:latin typeface="Menlo"/>
                <a:cs typeface="Arial"/>
                <a:hlinkClick r:id="rId2"/>
              </a:rPr>
              <a:t>https://invitro.com.br/wp-content/uploads/2023/02/Base_foto-de-capa.jpg</a:t>
            </a:r>
            <a:r>
              <a:rPr lang="en-US" sz="700">
                <a:solidFill>
                  <a:srgbClr val="6AAB73"/>
                </a:solidFill>
                <a:latin typeface="Menlo"/>
                <a:cs typeface="Arial"/>
              </a:rPr>
              <a:t>'</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fit: </a:t>
            </a:r>
            <a:r>
              <a:rPr lang="en-US" sz="700" err="1">
                <a:solidFill>
                  <a:srgbClr val="BCBEC4"/>
                </a:solidFill>
                <a:latin typeface="Menlo"/>
                <a:cs typeface="Arial"/>
              </a:rPr>
              <a:t>BoxFit.</a:t>
            </a:r>
            <a:r>
              <a:rPr lang="en-US" sz="700" err="1">
                <a:solidFill>
                  <a:srgbClr val="C77DBB"/>
                </a:solidFill>
                <a:latin typeface="Menlo"/>
                <a:cs typeface="Arial"/>
              </a:rPr>
              <a:t>fitWidth</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a:t>
            </a:r>
            <a:endParaRPr lang="en-PT" sz="700">
              <a:solidFill>
                <a:srgbClr val="FFFFFF"/>
              </a:solidFill>
              <a:cs typeface="Arial"/>
            </a:endParaRPr>
          </a:p>
        </p:txBody>
      </p:sp>
      <p:pic>
        <p:nvPicPr>
          <p:cNvPr id="5" name="Picture 4" descr="A screenshot of a phone&#10;&#10;AI-generated content may be incorrect.">
            <a:extLst>
              <a:ext uri="{FF2B5EF4-FFF2-40B4-BE49-F238E27FC236}">
                <a16:creationId xmlns:a16="http://schemas.microsoft.com/office/drawing/2014/main" id="{0186F811-5616-3A57-4E44-63C6DF5D5111}"/>
              </a:ext>
            </a:extLst>
          </p:cNvPr>
          <p:cNvPicPr>
            <a:picLocks noChangeAspect="1"/>
          </p:cNvPicPr>
          <p:nvPr/>
        </p:nvPicPr>
        <p:blipFill>
          <a:blip r:embed="rId3"/>
          <a:stretch>
            <a:fillRect/>
          </a:stretch>
        </p:blipFill>
        <p:spPr>
          <a:xfrm>
            <a:off x="6977250" y="847881"/>
            <a:ext cx="1785172" cy="3845914"/>
          </a:xfrm>
          <a:prstGeom prst="rect">
            <a:avLst/>
          </a:prstGeom>
        </p:spPr>
      </p:pic>
    </p:spTree>
    <p:extLst>
      <p:ext uri="{BB962C8B-B14F-4D97-AF65-F5344CB8AC3E}">
        <p14:creationId xmlns:p14="http://schemas.microsoft.com/office/powerpoint/2010/main" val="2280536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6D5D8-F36F-688D-26DA-947C485B2C12}"/>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767139CC-7A71-0E7C-9F22-0CE4498495C8}"/>
              </a:ext>
            </a:extLst>
          </p:cNvPr>
          <p:cNvSpPr>
            <a:spLocks noGrp="1"/>
          </p:cNvSpPr>
          <p:nvPr>
            <p:ph type="body" sz="quarter" idx="10"/>
          </p:nvPr>
        </p:nvSpPr>
        <p:spPr>
          <a:xfrm>
            <a:off x="371476" y="848342"/>
            <a:ext cx="6770392" cy="444322"/>
          </a:xfrm>
        </p:spPr>
        <p:txBody>
          <a:bodyPr lIns="91440" tIns="45720" rIns="91440" bIns="45720" anchor="t"/>
          <a:lstStyle/>
          <a:p>
            <a:r>
              <a:rPr lang="en-PT">
                <a:latin typeface="Arial"/>
                <a:cs typeface="Arial"/>
              </a:rPr>
              <a:t>About page – </a:t>
            </a:r>
            <a:r>
              <a:rPr lang="en-PT" err="1">
                <a:latin typeface="Arial"/>
                <a:cs typeface="Arial"/>
              </a:rPr>
              <a:t>SingleChildScrollView</a:t>
            </a:r>
            <a:r>
              <a:rPr lang="en-PT">
                <a:latin typeface="Arial"/>
                <a:cs typeface="Arial"/>
              </a:rPr>
              <a:t> &amp; TextStyles</a:t>
            </a:r>
            <a:endParaRPr lang="en-US"/>
          </a:p>
        </p:txBody>
      </p:sp>
      <p:sp>
        <p:nvSpPr>
          <p:cNvPr id="18" name="Text Placeholder 17">
            <a:extLst>
              <a:ext uri="{FF2B5EF4-FFF2-40B4-BE49-F238E27FC236}">
                <a16:creationId xmlns:a16="http://schemas.microsoft.com/office/drawing/2014/main" id="{184C4D74-67B6-E097-3411-21EA83468DE2}"/>
              </a:ext>
            </a:extLst>
          </p:cNvPr>
          <p:cNvSpPr>
            <a:spLocks noGrp="1"/>
          </p:cNvSpPr>
          <p:nvPr>
            <p:ph type="body" sz="quarter" idx="11"/>
          </p:nvPr>
        </p:nvSpPr>
        <p:spPr>
          <a:xfrm>
            <a:off x="372275" y="1290205"/>
            <a:ext cx="6578144" cy="3760112"/>
          </a:xfrm>
        </p:spPr>
        <p:txBody>
          <a:bodyPr lIns="91440" tIns="45720" rIns="91440" bIns="45720" anchor="t"/>
          <a:lstStyle/>
          <a:p>
            <a:pPr marL="171450" indent="-171450">
              <a:buFont typeface="Calibri" panose="020B0604020202020204" pitchFamily="34" charset="0"/>
              <a:buChar char="-"/>
            </a:pPr>
            <a:r>
              <a:rPr lang="en-US" sz="900">
                <a:solidFill>
                  <a:srgbClr val="BCBEC4"/>
                </a:solidFill>
                <a:latin typeface="Menlo"/>
                <a:cs typeface="Arial"/>
              </a:rPr>
              <a:t>Wrap the column with a </a:t>
            </a:r>
            <a:r>
              <a:rPr lang="en-US" sz="900" err="1">
                <a:solidFill>
                  <a:srgbClr val="BCBEC4"/>
                </a:solidFill>
                <a:latin typeface="Menlo"/>
                <a:cs typeface="Arial"/>
              </a:rPr>
              <a:t>SingleChildScrollView</a:t>
            </a:r>
            <a:r>
              <a:rPr lang="en-US" sz="900">
                <a:solidFill>
                  <a:srgbClr val="BCBEC4"/>
                </a:solidFill>
                <a:latin typeface="Menlo"/>
                <a:cs typeface="Arial"/>
              </a:rPr>
              <a:t> and add 2 more children to the end:</a:t>
            </a:r>
            <a:endParaRPr lang="en-US">
              <a:solidFill>
                <a:srgbClr val="FFFFFF"/>
              </a:solidFill>
            </a:endParaRPr>
          </a:p>
          <a:p>
            <a:pPr marL="171450" indent="-171450">
              <a:buFont typeface="Calibri" panose="020B0604020202020204" pitchFamily="34" charset="0"/>
              <a:buChar char="-"/>
            </a:pPr>
            <a:r>
              <a:rPr lang="en-US" sz="700">
                <a:solidFill>
                  <a:srgbClr val="CF8E6D"/>
                </a:solidFill>
                <a:latin typeface="Menlo"/>
                <a:cs typeface="Arial"/>
              </a:rPr>
              <a:t>const </a:t>
            </a:r>
            <a:r>
              <a:rPr lang="en-US" sz="700">
                <a:solidFill>
                  <a:srgbClr val="57AAF7"/>
                </a:solidFill>
                <a:latin typeface="Menlo"/>
                <a:cs typeface="Arial"/>
              </a:rPr>
              <a:t>Padding</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padding: </a:t>
            </a:r>
            <a:r>
              <a:rPr lang="en-US" sz="700" err="1">
                <a:solidFill>
                  <a:srgbClr val="57AAF7"/>
                </a:solidFill>
                <a:latin typeface="Menlo"/>
                <a:cs typeface="Arial"/>
              </a:rPr>
              <a:t>EdgeInsets</a:t>
            </a:r>
            <a:r>
              <a:rPr lang="en-US" sz="700" err="1">
                <a:solidFill>
                  <a:srgbClr val="BCBEC4"/>
                </a:solidFill>
                <a:latin typeface="Menlo"/>
                <a:cs typeface="Arial"/>
              </a:rPr>
              <a:t>.</a:t>
            </a:r>
            <a:r>
              <a:rPr lang="en-US" sz="700" err="1">
                <a:solidFill>
                  <a:srgbClr val="57AAF7"/>
                </a:solidFill>
                <a:latin typeface="Menlo"/>
                <a:cs typeface="Arial"/>
              </a:rPr>
              <a:t>symmetric</a:t>
            </a:r>
            <a:r>
              <a:rPr lang="en-US" sz="700">
                <a:solidFill>
                  <a:srgbClr val="BCBEC4"/>
                </a:solidFill>
                <a:latin typeface="Menlo"/>
                <a:cs typeface="Arial"/>
              </a:rPr>
              <a:t>(horizontal: </a:t>
            </a:r>
            <a:r>
              <a:rPr lang="en-US" sz="700">
                <a:solidFill>
                  <a:srgbClr val="2AACB8"/>
                </a:solidFill>
                <a:latin typeface="Menlo"/>
                <a:cs typeface="Arial"/>
              </a:rPr>
              <a:t>16.0</a:t>
            </a:r>
            <a:r>
              <a:rPr lang="en-US" sz="700">
                <a:solidFill>
                  <a:srgbClr val="BCBEC4"/>
                </a:solidFill>
                <a:latin typeface="Menlo"/>
                <a:cs typeface="Arial"/>
              </a:rPr>
              <a:t>, vertical: </a:t>
            </a:r>
            <a:r>
              <a:rPr lang="en-US" sz="700">
                <a:solidFill>
                  <a:srgbClr val="2AACB8"/>
                </a:solidFill>
                <a:latin typeface="Menlo"/>
                <a:cs typeface="Arial"/>
              </a:rPr>
              <a:t>24.0</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child: </a:t>
            </a:r>
            <a:r>
              <a:rPr lang="en-US" sz="700">
                <a:solidFill>
                  <a:srgbClr val="57AAF7"/>
                </a:solidFill>
                <a:latin typeface="Menlo"/>
                <a:cs typeface="Arial"/>
              </a:rPr>
              <a:t>Text</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a:solidFill>
                  <a:srgbClr val="6AAB73"/>
                </a:solidFill>
                <a:latin typeface="Menlo"/>
                <a:cs typeface="Arial"/>
              </a:rPr>
              <a:t>"A </a:t>
            </a:r>
            <a:r>
              <a:rPr lang="en-US" sz="700" err="1">
                <a:solidFill>
                  <a:srgbClr val="6AAB73"/>
                </a:solidFill>
                <a:latin typeface="Menlo"/>
                <a:cs typeface="Arial"/>
              </a:rPr>
              <a:t>Infecção</a:t>
            </a:r>
            <a:r>
              <a:rPr lang="en-US" sz="700">
                <a:solidFill>
                  <a:srgbClr val="6AAB73"/>
                </a:solidFill>
                <a:latin typeface="Menlo"/>
                <a:cs typeface="Arial"/>
              </a:rPr>
              <a:t> </a:t>
            </a:r>
            <a:r>
              <a:rPr lang="en-US" sz="700" err="1">
                <a:solidFill>
                  <a:srgbClr val="6AAB73"/>
                </a:solidFill>
                <a:latin typeface="Menlo"/>
                <a:cs typeface="Arial"/>
              </a:rPr>
              <a:t>Sexualmente</a:t>
            </a:r>
            <a:r>
              <a:rPr lang="en-US" sz="700">
                <a:solidFill>
                  <a:srgbClr val="6AAB73"/>
                </a:solidFill>
                <a:latin typeface="Menlo"/>
                <a:cs typeface="Arial"/>
              </a:rPr>
              <a:t> </a:t>
            </a:r>
            <a:r>
              <a:rPr lang="en-US" sz="700" err="1">
                <a:solidFill>
                  <a:srgbClr val="6AAB73"/>
                </a:solidFill>
                <a:latin typeface="Menlo"/>
                <a:cs typeface="Arial"/>
              </a:rPr>
              <a:t>Transmissível</a:t>
            </a:r>
            <a:r>
              <a:rPr lang="en-US" sz="700">
                <a:solidFill>
                  <a:srgbClr val="6AAB73"/>
                </a:solidFill>
                <a:latin typeface="Menlo"/>
                <a:cs typeface="Arial"/>
              </a:rPr>
              <a:t> </a:t>
            </a:r>
            <a:r>
              <a:rPr lang="en-US" sz="700" err="1">
                <a:solidFill>
                  <a:srgbClr val="6AAB73"/>
                </a:solidFill>
                <a:latin typeface="Menlo"/>
                <a:cs typeface="Arial"/>
              </a:rPr>
              <a:t>possui</a:t>
            </a:r>
            <a:r>
              <a:rPr lang="en-US" sz="700">
                <a:solidFill>
                  <a:srgbClr val="6AAB73"/>
                </a:solidFill>
                <a:latin typeface="Menlo"/>
                <a:cs typeface="Arial"/>
              </a:rPr>
              <a:t> a sigla IST, </a:t>
            </a:r>
            <a:r>
              <a:rPr lang="en-US" sz="700" err="1">
                <a:solidFill>
                  <a:srgbClr val="6AAB73"/>
                </a:solidFill>
                <a:latin typeface="Menlo"/>
                <a:cs typeface="Arial"/>
              </a:rPr>
              <a:t>antigamente</a:t>
            </a:r>
            <a:r>
              <a:rPr lang="en-US" sz="700">
                <a:solidFill>
                  <a:srgbClr val="6AAB73"/>
                </a:solidFill>
                <a:latin typeface="Menlo"/>
                <a:cs typeface="Arial"/>
              </a:rPr>
              <a:t> era </a:t>
            </a:r>
            <a:r>
              <a:rPr lang="en-US" sz="700" err="1">
                <a:solidFill>
                  <a:srgbClr val="6AAB73"/>
                </a:solidFill>
                <a:latin typeface="Menlo"/>
                <a:cs typeface="Arial"/>
              </a:rPr>
              <a:t>denominada</a:t>
            </a:r>
            <a:r>
              <a:rPr lang="en-US" sz="700">
                <a:solidFill>
                  <a:srgbClr val="6AAB73"/>
                </a:solidFill>
                <a:latin typeface="Menlo"/>
                <a:cs typeface="Arial"/>
              </a:rPr>
              <a:t> "</a:t>
            </a:r>
            <a:br>
              <a:rPr lang="en-US" sz="700">
                <a:latin typeface="Menlo"/>
                <a:cs typeface="Arial"/>
              </a:rPr>
            </a:br>
            <a:r>
              <a:rPr lang="en-US" sz="700">
                <a:solidFill>
                  <a:srgbClr val="6AAB73"/>
                </a:solidFill>
                <a:latin typeface="Menlo"/>
                <a:cs typeface="Arial"/>
              </a:rPr>
              <a:t>        "</a:t>
            </a:r>
            <a:r>
              <a:rPr lang="en-US" sz="700" err="1">
                <a:solidFill>
                  <a:srgbClr val="6AAB73"/>
                </a:solidFill>
                <a:latin typeface="Menlo"/>
                <a:cs typeface="Arial"/>
              </a:rPr>
              <a:t>como</a:t>
            </a:r>
            <a:r>
              <a:rPr lang="en-US" sz="700">
                <a:solidFill>
                  <a:srgbClr val="6AAB73"/>
                </a:solidFill>
                <a:latin typeface="Menlo"/>
                <a:cs typeface="Arial"/>
              </a:rPr>
              <a:t> </a:t>
            </a:r>
            <a:r>
              <a:rPr lang="en-US" sz="700" err="1">
                <a:solidFill>
                  <a:srgbClr val="6AAB73"/>
                </a:solidFill>
                <a:latin typeface="Menlo"/>
                <a:cs typeface="Arial"/>
              </a:rPr>
              <a:t>Doença</a:t>
            </a:r>
            <a:r>
              <a:rPr lang="en-US" sz="700">
                <a:solidFill>
                  <a:srgbClr val="6AAB73"/>
                </a:solidFill>
                <a:latin typeface="Menlo"/>
                <a:cs typeface="Arial"/>
              </a:rPr>
              <a:t> </a:t>
            </a:r>
            <a:r>
              <a:rPr lang="en-US" sz="700" err="1">
                <a:solidFill>
                  <a:srgbClr val="6AAB73"/>
                </a:solidFill>
                <a:latin typeface="Menlo"/>
                <a:cs typeface="Arial"/>
              </a:rPr>
              <a:t>sexualmente</a:t>
            </a:r>
            <a:r>
              <a:rPr lang="en-US" sz="700">
                <a:solidFill>
                  <a:srgbClr val="6AAB73"/>
                </a:solidFill>
                <a:latin typeface="Menlo"/>
                <a:cs typeface="Arial"/>
              </a:rPr>
              <a:t> </a:t>
            </a:r>
            <a:r>
              <a:rPr lang="en-US" sz="700" err="1">
                <a:solidFill>
                  <a:srgbClr val="6AAB73"/>
                </a:solidFill>
                <a:latin typeface="Menlo"/>
                <a:cs typeface="Arial"/>
              </a:rPr>
              <a:t>transmissível</a:t>
            </a:r>
            <a:r>
              <a:rPr lang="en-US" sz="700">
                <a:solidFill>
                  <a:srgbClr val="6AAB73"/>
                </a:solidFill>
                <a:latin typeface="Menlo"/>
                <a:cs typeface="Arial"/>
              </a:rPr>
              <a:t> -DST. A </a:t>
            </a:r>
            <a:r>
              <a:rPr lang="en-US" sz="700" err="1">
                <a:solidFill>
                  <a:srgbClr val="6AAB73"/>
                </a:solidFill>
                <a:latin typeface="Menlo"/>
                <a:cs typeface="Arial"/>
              </a:rPr>
              <a:t>modificação</a:t>
            </a:r>
            <a:r>
              <a:rPr lang="en-US" sz="700">
                <a:solidFill>
                  <a:srgbClr val="6AAB73"/>
                </a:solidFill>
                <a:latin typeface="Menlo"/>
                <a:cs typeface="Arial"/>
              </a:rPr>
              <a:t> </a:t>
            </a:r>
            <a:r>
              <a:rPr lang="en-US" sz="700" err="1">
                <a:solidFill>
                  <a:srgbClr val="6AAB73"/>
                </a:solidFill>
                <a:latin typeface="Menlo"/>
                <a:cs typeface="Arial"/>
              </a:rPr>
              <a:t>ocorreu</a:t>
            </a:r>
            <a:r>
              <a:rPr lang="en-US" sz="700">
                <a:solidFill>
                  <a:srgbClr val="6AAB73"/>
                </a:solidFill>
                <a:latin typeface="Menlo"/>
                <a:cs typeface="Arial"/>
              </a:rPr>
              <a:t> </a:t>
            </a:r>
            <a:r>
              <a:rPr lang="en-US" sz="700" err="1">
                <a:solidFill>
                  <a:srgbClr val="6AAB73"/>
                </a:solidFill>
                <a:latin typeface="Menlo"/>
                <a:cs typeface="Arial"/>
              </a:rPr>
              <a:t>porque</a:t>
            </a:r>
            <a:r>
              <a:rPr lang="en-US" sz="700">
                <a:solidFill>
                  <a:srgbClr val="6AAB73"/>
                </a:solidFill>
                <a:latin typeface="Menlo"/>
                <a:cs typeface="Arial"/>
              </a:rPr>
              <a:t> </a:t>
            </a:r>
            <a:r>
              <a:rPr lang="en-US" sz="700" err="1">
                <a:solidFill>
                  <a:srgbClr val="6AAB73"/>
                </a:solidFill>
                <a:latin typeface="Menlo"/>
                <a:cs typeface="Arial"/>
              </a:rPr>
              <a:t>destaca</a:t>
            </a:r>
            <a:r>
              <a:rPr lang="en-US" sz="700">
                <a:solidFill>
                  <a:srgbClr val="6AAB73"/>
                </a:solidFill>
                <a:latin typeface="Menlo"/>
                <a:cs typeface="Arial"/>
              </a:rPr>
              <a:t> a "</a:t>
            </a:r>
            <a:br>
              <a:rPr lang="en-US" sz="700">
                <a:latin typeface="Menlo"/>
                <a:cs typeface="Arial"/>
              </a:rPr>
            </a:br>
            <a:r>
              <a:rPr lang="en-US" sz="700">
                <a:solidFill>
                  <a:srgbClr val="6AAB73"/>
                </a:solidFill>
                <a:latin typeface="Menlo"/>
                <a:cs typeface="Arial"/>
              </a:rPr>
              <a:t>        "</a:t>
            </a:r>
            <a:r>
              <a:rPr lang="en-US" sz="700" err="1">
                <a:solidFill>
                  <a:srgbClr val="6AAB73"/>
                </a:solidFill>
                <a:latin typeface="Menlo"/>
                <a:cs typeface="Arial"/>
              </a:rPr>
              <a:t>possibilidade</a:t>
            </a:r>
            <a:r>
              <a:rPr lang="en-US" sz="700">
                <a:solidFill>
                  <a:srgbClr val="6AAB73"/>
                </a:solidFill>
                <a:latin typeface="Menlo"/>
                <a:cs typeface="Arial"/>
              </a:rPr>
              <a:t> de </a:t>
            </a:r>
            <a:r>
              <a:rPr lang="en-US" sz="700" err="1">
                <a:solidFill>
                  <a:srgbClr val="6AAB73"/>
                </a:solidFill>
                <a:latin typeface="Menlo"/>
                <a:cs typeface="Arial"/>
              </a:rPr>
              <a:t>uma</a:t>
            </a:r>
            <a:r>
              <a:rPr lang="en-US" sz="700">
                <a:solidFill>
                  <a:srgbClr val="6AAB73"/>
                </a:solidFill>
                <a:latin typeface="Menlo"/>
                <a:cs typeface="Arial"/>
              </a:rPr>
              <a:t> </a:t>
            </a:r>
            <a:r>
              <a:rPr lang="en-US" sz="700" err="1">
                <a:solidFill>
                  <a:srgbClr val="6AAB73"/>
                </a:solidFill>
                <a:latin typeface="Menlo"/>
                <a:cs typeface="Arial"/>
              </a:rPr>
              <a:t>pessoa</a:t>
            </a:r>
            <a:r>
              <a:rPr lang="en-US" sz="700">
                <a:solidFill>
                  <a:srgbClr val="6AAB73"/>
                </a:solidFill>
                <a:latin typeface="Menlo"/>
                <a:cs typeface="Arial"/>
              </a:rPr>
              <a:t> </a:t>
            </a:r>
            <a:r>
              <a:rPr lang="en-US" sz="700" err="1">
                <a:solidFill>
                  <a:srgbClr val="6AAB73"/>
                </a:solidFill>
                <a:latin typeface="Menlo"/>
                <a:cs typeface="Arial"/>
              </a:rPr>
              <a:t>possuir</a:t>
            </a:r>
            <a:r>
              <a:rPr lang="en-US" sz="700">
                <a:solidFill>
                  <a:srgbClr val="6AAB73"/>
                </a:solidFill>
                <a:latin typeface="Menlo"/>
                <a:cs typeface="Arial"/>
              </a:rPr>
              <a:t> e </a:t>
            </a:r>
            <a:r>
              <a:rPr lang="en-US" sz="700" err="1">
                <a:solidFill>
                  <a:srgbClr val="6AAB73"/>
                </a:solidFill>
                <a:latin typeface="Menlo"/>
                <a:cs typeface="Arial"/>
              </a:rPr>
              <a:t>transmitir</a:t>
            </a:r>
            <a:r>
              <a:rPr lang="en-US" sz="700">
                <a:solidFill>
                  <a:srgbClr val="6AAB73"/>
                </a:solidFill>
                <a:latin typeface="Menlo"/>
                <a:cs typeface="Arial"/>
              </a:rPr>
              <a:t> </a:t>
            </a:r>
            <a:r>
              <a:rPr lang="en-US" sz="700" err="1">
                <a:solidFill>
                  <a:srgbClr val="6AAB73"/>
                </a:solidFill>
                <a:latin typeface="Menlo"/>
                <a:cs typeface="Arial"/>
              </a:rPr>
              <a:t>uma</a:t>
            </a:r>
            <a:r>
              <a:rPr lang="en-US" sz="700">
                <a:solidFill>
                  <a:srgbClr val="6AAB73"/>
                </a:solidFill>
                <a:latin typeface="Menlo"/>
                <a:cs typeface="Arial"/>
              </a:rPr>
              <a:t> </a:t>
            </a:r>
            <a:r>
              <a:rPr lang="en-US" sz="700" err="1">
                <a:solidFill>
                  <a:srgbClr val="6AAB73"/>
                </a:solidFill>
                <a:latin typeface="Menlo"/>
                <a:cs typeface="Arial"/>
              </a:rPr>
              <a:t>infecção</a:t>
            </a:r>
            <a:r>
              <a:rPr lang="en-US" sz="700">
                <a:solidFill>
                  <a:srgbClr val="6AAB73"/>
                </a:solidFill>
                <a:latin typeface="Menlo"/>
                <a:cs typeface="Arial"/>
              </a:rPr>
              <a:t>, </a:t>
            </a:r>
            <a:r>
              <a:rPr lang="en-US" sz="700" err="1">
                <a:solidFill>
                  <a:srgbClr val="6AAB73"/>
                </a:solidFill>
                <a:latin typeface="Menlo"/>
                <a:cs typeface="Arial"/>
              </a:rPr>
              <a:t>mesmo</a:t>
            </a:r>
            <a:r>
              <a:rPr lang="en-US" sz="700">
                <a:solidFill>
                  <a:srgbClr val="6AAB73"/>
                </a:solidFill>
                <a:latin typeface="Menlo"/>
                <a:cs typeface="Arial"/>
              </a:rPr>
              <a:t> </a:t>
            </a:r>
            <a:r>
              <a:rPr lang="en-US" sz="700" err="1">
                <a:solidFill>
                  <a:srgbClr val="6AAB73"/>
                </a:solidFill>
                <a:latin typeface="Menlo"/>
                <a:cs typeface="Arial"/>
              </a:rPr>
              <a:t>sem</a:t>
            </a:r>
            <a:r>
              <a:rPr lang="en-US" sz="700">
                <a:solidFill>
                  <a:srgbClr val="6AAB73"/>
                </a:solidFill>
                <a:latin typeface="Menlo"/>
                <a:cs typeface="Arial"/>
              </a:rPr>
              <a:t> "</a:t>
            </a:r>
            <a:br>
              <a:rPr lang="en-US" sz="700">
                <a:latin typeface="Menlo"/>
                <a:cs typeface="Arial"/>
              </a:rPr>
            </a:br>
            <a:r>
              <a:rPr lang="en-US" sz="700">
                <a:solidFill>
                  <a:srgbClr val="6AAB73"/>
                </a:solidFill>
                <a:latin typeface="Menlo"/>
                <a:cs typeface="Arial"/>
              </a:rPr>
              <a:t>        "</a:t>
            </a:r>
            <a:r>
              <a:rPr lang="en-US" sz="700" err="1">
                <a:solidFill>
                  <a:srgbClr val="6AAB73"/>
                </a:solidFill>
                <a:latin typeface="Menlo"/>
                <a:cs typeface="Arial"/>
              </a:rPr>
              <a:t>sintomatologia</a:t>
            </a:r>
            <a:r>
              <a:rPr lang="en-US" sz="700">
                <a:solidFill>
                  <a:srgbClr val="6AAB73"/>
                </a:solidFill>
                <a:latin typeface="Menlo"/>
                <a:cs typeface="Arial"/>
              </a:rPr>
              <a:t>.</a:t>
            </a:r>
            <a:r>
              <a:rPr lang="en-US" sz="700">
                <a:solidFill>
                  <a:srgbClr val="CF8E6D"/>
                </a:solidFill>
                <a:latin typeface="Menlo"/>
                <a:cs typeface="Arial"/>
              </a:rPr>
              <a:t>\n\</a:t>
            </a:r>
            <a:r>
              <a:rPr lang="en-US" sz="700" err="1">
                <a:solidFill>
                  <a:srgbClr val="CF8E6D"/>
                </a:solidFill>
                <a:latin typeface="Menlo"/>
                <a:cs typeface="Arial"/>
              </a:rPr>
              <a:t>n</a:t>
            </a:r>
            <a:r>
              <a:rPr lang="en-US" sz="700" err="1">
                <a:solidFill>
                  <a:srgbClr val="6AAB73"/>
                </a:solidFill>
                <a:latin typeface="Menlo"/>
                <a:cs typeface="Arial"/>
              </a:rPr>
              <a:t>São</a:t>
            </a:r>
            <a:r>
              <a:rPr lang="en-US" sz="700">
                <a:solidFill>
                  <a:srgbClr val="6AAB73"/>
                </a:solidFill>
                <a:latin typeface="Menlo"/>
                <a:cs typeface="Arial"/>
              </a:rPr>
              <a:t> </a:t>
            </a:r>
            <a:r>
              <a:rPr lang="en-US" sz="700" err="1">
                <a:solidFill>
                  <a:srgbClr val="6AAB73"/>
                </a:solidFill>
                <a:latin typeface="Menlo"/>
                <a:cs typeface="Arial"/>
              </a:rPr>
              <a:t>causadas</a:t>
            </a:r>
            <a:r>
              <a:rPr lang="en-US" sz="700">
                <a:solidFill>
                  <a:srgbClr val="6AAB73"/>
                </a:solidFill>
                <a:latin typeface="Menlo"/>
                <a:cs typeface="Arial"/>
              </a:rPr>
              <a:t> </a:t>
            </a:r>
            <a:r>
              <a:rPr lang="en-US" sz="700" err="1">
                <a:solidFill>
                  <a:srgbClr val="6AAB73"/>
                </a:solidFill>
                <a:latin typeface="Menlo"/>
                <a:cs typeface="Arial"/>
              </a:rPr>
              <a:t>por</a:t>
            </a:r>
            <a:r>
              <a:rPr lang="en-US" sz="700">
                <a:solidFill>
                  <a:srgbClr val="6AAB73"/>
                </a:solidFill>
                <a:latin typeface="Menlo"/>
                <a:cs typeface="Arial"/>
              </a:rPr>
              <a:t> </a:t>
            </a:r>
            <a:r>
              <a:rPr lang="en-US" sz="700" err="1">
                <a:solidFill>
                  <a:srgbClr val="6AAB73"/>
                </a:solidFill>
                <a:latin typeface="Menlo"/>
                <a:cs typeface="Arial"/>
              </a:rPr>
              <a:t>vírus</a:t>
            </a:r>
            <a:r>
              <a:rPr lang="en-US" sz="700">
                <a:solidFill>
                  <a:srgbClr val="6AAB73"/>
                </a:solidFill>
                <a:latin typeface="Menlo"/>
                <a:cs typeface="Arial"/>
              </a:rPr>
              <a:t>, </a:t>
            </a:r>
            <a:r>
              <a:rPr lang="en-US" sz="700" err="1">
                <a:solidFill>
                  <a:srgbClr val="6AAB73"/>
                </a:solidFill>
                <a:latin typeface="Menlo"/>
                <a:cs typeface="Arial"/>
              </a:rPr>
              <a:t>bactérias</a:t>
            </a:r>
            <a:r>
              <a:rPr lang="en-US" sz="700">
                <a:solidFill>
                  <a:srgbClr val="6AAB73"/>
                </a:solidFill>
                <a:latin typeface="Menlo"/>
                <a:cs typeface="Arial"/>
              </a:rPr>
              <a:t> </a:t>
            </a:r>
            <a:r>
              <a:rPr lang="en-US" sz="700" err="1">
                <a:solidFill>
                  <a:srgbClr val="6AAB73"/>
                </a:solidFill>
                <a:latin typeface="Menlo"/>
                <a:cs typeface="Arial"/>
              </a:rPr>
              <a:t>ou</a:t>
            </a:r>
            <a:r>
              <a:rPr lang="en-US" sz="700">
                <a:solidFill>
                  <a:srgbClr val="6AAB73"/>
                </a:solidFill>
                <a:latin typeface="Menlo"/>
                <a:cs typeface="Arial"/>
              </a:rPr>
              <a:t> outros </a:t>
            </a:r>
            <a:r>
              <a:rPr lang="en-US" sz="700" err="1">
                <a:solidFill>
                  <a:srgbClr val="6AAB73"/>
                </a:solidFill>
                <a:latin typeface="Menlo"/>
                <a:cs typeface="Arial"/>
              </a:rPr>
              <a:t>microrganismos</a:t>
            </a:r>
            <a:r>
              <a:rPr lang="en-US" sz="700">
                <a:solidFill>
                  <a:srgbClr val="6AAB73"/>
                </a:solidFill>
                <a:latin typeface="Menlo"/>
                <a:cs typeface="Arial"/>
              </a:rPr>
              <a:t>. "</a:t>
            </a:r>
            <a:br>
              <a:rPr lang="en-US" sz="700">
                <a:latin typeface="Menlo"/>
                <a:cs typeface="Arial"/>
              </a:rPr>
            </a:br>
            <a:r>
              <a:rPr lang="en-US" sz="700">
                <a:solidFill>
                  <a:srgbClr val="6AAB73"/>
                </a:solidFill>
                <a:latin typeface="Menlo"/>
                <a:cs typeface="Arial"/>
              </a:rPr>
              <a:t>        "Sua </a:t>
            </a:r>
            <a:r>
              <a:rPr lang="en-US" sz="700" err="1">
                <a:solidFill>
                  <a:srgbClr val="6AAB73"/>
                </a:solidFill>
                <a:latin typeface="Menlo"/>
                <a:cs typeface="Arial"/>
              </a:rPr>
              <a:t>transmissão</a:t>
            </a:r>
            <a:r>
              <a:rPr lang="en-US" sz="700">
                <a:solidFill>
                  <a:srgbClr val="6AAB73"/>
                </a:solidFill>
                <a:latin typeface="Menlo"/>
                <a:cs typeface="Arial"/>
              </a:rPr>
              <a:t> </a:t>
            </a:r>
            <a:r>
              <a:rPr lang="en-US" sz="700" err="1">
                <a:solidFill>
                  <a:srgbClr val="6AAB73"/>
                </a:solidFill>
                <a:latin typeface="Menlo"/>
                <a:cs typeface="Arial"/>
              </a:rPr>
              <a:t>ocorre</a:t>
            </a:r>
            <a:r>
              <a:rPr lang="en-US" sz="700">
                <a:solidFill>
                  <a:srgbClr val="6AAB73"/>
                </a:solidFill>
                <a:latin typeface="Menlo"/>
                <a:cs typeface="Arial"/>
              </a:rPr>
              <a:t> </a:t>
            </a:r>
            <a:r>
              <a:rPr lang="en-US" sz="700" err="1">
                <a:solidFill>
                  <a:srgbClr val="6AAB73"/>
                </a:solidFill>
                <a:latin typeface="Menlo"/>
                <a:cs typeface="Arial"/>
              </a:rPr>
              <a:t>através</a:t>
            </a:r>
            <a:r>
              <a:rPr lang="en-US" sz="700">
                <a:solidFill>
                  <a:srgbClr val="6AAB73"/>
                </a:solidFill>
                <a:latin typeface="Menlo"/>
                <a:cs typeface="Arial"/>
              </a:rPr>
              <a:t> do </a:t>
            </a:r>
            <a:r>
              <a:rPr lang="en-US" sz="700" err="1">
                <a:solidFill>
                  <a:srgbClr val="6AAB73"/>
                </a:solidFill>
                <a:latin typeface="Menlo"/>
                <a:cs typeface="Arial"/>
              </a:rPr>
              <a:t>contato</a:t>
            </a:r>
            <a:r>
              <a:rPr lang="en-US" sz="700">
                <a:solidFill>
                  <a:srgbClr val="6AAB73"/>
                </a:solidFill>
                <a:latin typeface="Menlo"/>
                <a:cs typeface="Arial"/>
              </a:rPr>
              <a:t> sexual, com </a:t>
            </a:r>
            <a:r>
              <a:rPr lang="en-US" sz="700" err="1">
                <a:solidFill>
                  <a:srgbClr val="6AAB73"/>
                </a:solidFill>
                <a:latin typeface="Menlo"/>
                <a:cs typeface="Arial"/>
              </a:rPr>
              <a:t>uma</a:t>
            </a:r>
            <a:r>
              <a:rPr lang="en-US" sz="700">
                <a:solidFill>
                  <a:srgbClr val="6AAB73"/>
                </a:solidFill>
                <a:latin typeface="Menlo"/>
                <a:cs typeface="Arial"/>
              </a:rPr>
              <a:t> </a:t>
            </a:r>
            <a:r>
              <a:rPr lang="en-US" sz="700" err="1">
                <a:solidFill>
                  <a:srgbClr val="6AAB73"/>
                </a:solidFill>
                <a:latin typeface="Menlo"/>
                <a:cs typeface="Arial"/>
              </a:rPr>
              <a:t>pessoa</a:t>
            </a:r>
            <a:r>
              <a:rPr lang="en-US" sz="700">
                <a:solidFill>
                  <a:srgbClr val="6AAB73"/>
                </a:solidFill>
                <a:latin typeface="Menlo"/>
                <a:cs typeface="Arial"/>
              </a:rPr>
              <a:t> </a:t>
            </a:r>
            <a:r>
              <a:rPr lang="en-US" sz="700" err="1">
                <a:solidFill>
                  <a:srgbClr val="6AAB73"/>
                </a:solidFill>
                <a:latin typeface="Menlo"/>
                <a:cs typeface="Arial"/>
              </a:rPr>
              <a:t>infectada</a:t>
            </a:r>
            <a:r>
              <a:rPr lang="en-US" sz="700">
                <a:solidFill>
                  <a:srgbClr val="6AAB73"/>
                </a:solidFill>
                <a:latin typeface="Menlo"/>
                <a:cs typeface="Arial"/>
              </a:rPr>
              <a:t>, "</a:t>
            </a:r>
            <a:br>
              <a:rPr lang="en-US" sz="700">
                <a:latin typeface="Menlo"/>
                <a:cs typeface="Arial"/>
              </a:rPr>
            </a:br>
            <a:r>
              <a:rPr lang="en-US" sz="700">
                <a:solidFill>
                  <a:srgbClr val="6AAB73"/>
                </a:solidFill>
                <a:latin typeface="Menlo"/>
                <a:cs typeface="Arial"/>
              </a:rPr>
              <a:t>        "</a:t>
            </a:r>
            <a:r>
              <a:rPr lang="en-US" sz="700" err="1">
                <a:solidFill>
                  <a:srgbClr val="6AAB73"/>
                </a:solidFill>
                <a:latin typeface="Menlo"/>
                <a:cs typeface="Arial"/>
              </a:rPr>
              <a:t>sem</a:t>
            </a:r>
            <a:r>
              <a:rPr lang="en-US" sz="700">
                <a:solidFill>
                  <a:srgbClr val="6AAB73"/>
                </a:solidFill>
                <a:latin typeface="Menlo"/>
                <a:cs typeface="Arial"/>
              </a:rPr>
              <a:t> o </a:t>
            </a:r>
            <a:r>
              <a:rPr lang="en-US" sz="700" err="1">
                <a:solidFill>
                  <a:srgbClr val="6AAB73"/>
                </a:solidFill>
                <a:latin typeface="Menlo"/>
                <a:cs typeface="Arial"/>
              </a:rPr>
              <a:t>uso</a:t>
            </a:r>
            <a:r>
              <a:rPr lang="en-US" sz="700">
                <a:solidFill>
                  <a:srgbClr val="6AAB73"/>
                </a:solidFill>
                <a:latin typeface="Menlo"/>
                <a:cs typeface="Arial"/>
              </a:rPr>
              <a:t> de </a:t>
            </a:r>
            <a:r>
              <a:rPr lang="en-US" sz="700" err="1">
                <a:solidFill>
                  <a:srgbClr val="6AAB73"/>
                </a:solidFill>
                <a:latin typeface="Menlo"/>
                <a:cs typeface="Arial"/>
              </a:rPr>
              <a:t>preservativo</a:t>
            </a:r>
            <a:r>
              <a:rPr lang="en-US" sz="700">
                <a:solidFill>
                  <a:srgbClr val="6AAB73"/>
                </a:solidFill>
                <a:latin typeface="Menlo"/>
                <a:cs typeface="Arial"/>
              </a:rPr>
              <a:t>. </a:t>
            </a:r>
            <a:r>
              <a:rPr lang="en-US" sz="700" err="1">
                <a:solidFill>
                  <a:srgbClr val="6AAB73"/>
                </a:solidFill>
                <a:latin typeface="Menlo"/>
                <a:cs typeface="Arial"/>
              </a:rPr>
              <a:t>Também</a:t>
            </a:r>
            <a:r>
              <a:rPr lang="en-US" sz="700">
                <a:solidFill>
                  <a:srgbClr val="6AAB73"/>
                </a:solidFill>
                <a:latin typeface="Menlo"/>
                <a:cs typeface="Arial"/>
              </a:rPr>
              <a:t> </a:t>
            </a:r>
            <a:r>
              <a:rPr lang="en-US" sz="700" err="1">
                <a:solidFill>
                  <a:srgbClr val="6AAB73"/>
                </a:solidFill>
                <a:latin typeface="Menlo"/>
                <a:cs typeface="Arial"/>
              </a:rPr>
              <a:t>pode</a:t>
            </a:r>
            <a:r>
              <a:rPr lang="en-US" sz="700">
                <a:solidFill>
                  <a:srgbClr val="6AAB73"/>
                </a:solidFill>
                <a:latin typeface="Menlo"/>
                <a:cs typeface="Arial"/>
              </a:rPr>
              <a:t> </a:t>
            </a:r>
            <a:r>
              <a:rPr lang="en-US" sz="700" err="1">
                <a:solidFill>
                  <a:srgbClr val="6AAB73"/>
                </a:solidFill>
                <a:latin typeface="Menlo"/>
                <a:cs typeface="Arial"/>
              </a:rPr>
              <a:t>acontecer</a:t>
            </a:r>
            <a:r>
              <a:rPr lang="en-US" sz="700">
                <a:solidFill>
                  <a:srgbClr val="6AAB73"/>
                </a:solidFill>
                <a:latin typeface="Menlo"/>
                <a:cs typeface="Arial"/>
              </a:rPr>
              <a:t> </a:t>
            </a:r>
            <a:r>
              <a:rPr lang="en-US" sz="700" err="1">
                <a:solidFill>
                  <a:srgbClr val="6AAB73"/>
                </a:solidFill>
                <a:latin typeface="Menlo"/>
                <a:cs typeface="Arial"/>
              </a:rPr>
              <a:t>durante</a:t>
            </a:r>
            <a:r>
              <a:rPr lang="en-US" sz="700">
                <a:solidFill>
                  <a:srgbClr val="6AAB73"/>
                </a:solidFill>
                <a:latin typeface="Menlo"/>
                <a:cs typeface="Arial"/>
              </a:rPr>
              <a:t> "</a:t>
            </a:r>
            <a:br>
              <a:rPr lang="en-US" sz="700">
                <a:latin typeface="Menlo"/>
                <a:cs typeface="Arial"/>
              </a:rPr>
            </a:br>
            <a:r>
              <a:rPr lang="en-US" sz="700">
                <a:solidFill>
                  <a:srgbClr val="6AAB73"/>
                </a:solidFill>
                <a:latin typeface="Menlo"/>
                <a:cs typeface="Arial"/>
              </a:rPr>
              <a:t>        "a </a:t>
            </a:r>
            <a:r>
              <a:rPr lang="en-US" sz="700" err="1">
                <a:solidFill>
                  <a:srgbClr val="6AAB73"/>
                </a:solidFill>
                <a:latin typeface="Menlo"/>
                <a:cs typeface="Arial"/>
              </a:rPr>
              <a:t>gestação</a:t>
            </a:r>
            <a:r>
              <a:rPr lang="en-US" sz="700">
                <a:solidFill>
                  <a:srgbClr val="6AAB73"/>
                </a:solidFill>
                <a:latin typeface="Menlo"/>
                <a:cs typeface="Arial"/>
              </a:rPr>
              <a:t>, </a:t>
            </a:r>
            <a:r>
              <a:rPr lang="en-US" sz="700" err="1">
                <a:solidFill>
                  <a:srgbClr val="6AAB73"/>
                </a:solidFill>
                <a:latin typeface="Menlo"/>
                <a:cs typeface="Arial"/>
              </a:rPr>
              <a:t>parto</a:t>
            </a:r>
            <a:r>
              <a:rPr lang="en-US" sz="700">
                <a:solidFill>
                  <a:srgbClr val="6AAB73"/>
                </a:solidFill>
                <a:latin typeface="Menlo"/>
                <a:cs typeface="Arial"/>
              </a:rPr>
              <a:t> </a:t>
            </a:r>
            <a:r>
              <a:rPr lang="en-US" sz="700" err="1">
                <a:solidFill>
                  <a:srgbClr val="6AAB73"/>
                </a:solidFill>
                <a:latin typeface="Menlo"/>
                <a:cs typeface="Arial"/>
              </a:rPr>
              <a:t>ou</a:t>
            </a:r>
            <a:r>
              <a:rPr lang="en-US" sz="700">
                <a:solidFill>
                  <a:srgbClr val="6AAB73"/>
                </a:solidFill>
                <a:latin typeface="Menlo"/>
                <a:cs typeface="Arial"/>
              </a:rPr>
              <a:t> </a:t>
            </a:r>
            <a:r>
              <a:rPr lang="en-US" sz="700" err="1">
                <a:solidFill>
                  <a:srgbClr val="6AAB73"/>
                </a:solidFill>
                <a:latin typeface="Menlo"/>
                <a:cs typeface="Arial"/>
              </a:rPr>
              <a:t>amamentação</a:t>
            </a:r>
            <a:r>
              <a:rPr lang="en-US" sz="700">
                <a:solidFill>
                  <a:srgbClr val="6AAB73"/>
                </a:solidFill>
                <a:latin typeface="Menlo"/>
                <a:cs typeface="Arial"/>
              </a:rPr>
              <a:t> e </a:t>
            </a:r>
            <a:r>
              <a:rPr lang="en-US" sz="700" err="1">
                <a:solidFill>
                  <a:srgbClr val="6AAB73"/>
                </a:solidFill>
                <a:latin typeface="Menlo"/>
                <a:cs typeface="Arial"/>
              </a:rPr>
              <a:t>eventualmente</a:t>
            </a:r>
            <a:r>
              <a:rPr lang="en-US" sz="700">
                <a:solidFill>
                  <a:srgbClr val="6AAB73"/>
                </a:solidFill>
                <a:latin typeface="Menlo"/>
                <a:cs typeface="Arial"/>
              </a:rPr>
              <a:t> </a:t>
            </a:r>
            <a:r>
              <a:rPr lang="en-US" sz="700" err="1">
                <a:solidFill>
                  <a:srgbClr val="6AAB73"/>
                </a:solidFill>
                <a:latin typeface="Menlo"/>
                <a:cs typeface="Arial"/>
              </a:rPr>
              <a:t>por</a:t>
            </a:r>
            <a:r>
              <a:rPr lang="en-US" sz="700">
                <a:solidFill>
                  <a:srgbClr val="6AAB73"/>
                </a:solidFill>
                <a:latin typeface="Menlo"/>
                <a:cs typeface="Arial"/>
              </a:rPr>
              <a:t> </a:t>
            </a:r>
            <a:r>
              <a:rPr lang="en-US" sz="700" err="1">
                <a:solidFill>
                  <a:srgbClr val="6AAB73"/>
                </a:solidFill>
                <a:latin typeface="Menlo"/>
                <a:cs typeface="Arial"/>
              </a:rPr>
              <a:t>contato</a:t>
            </a:r>
            <a:r>
              <a:rPr lang="en-US" sz="700">
                <a:solidFill>
                  <a:srgbClr val="6AAB73"/>
                </a:solidFill>
                <a:latin typeface="Menlo"/>
                <a:cs typeface="Arial"/>
              </a:rPr>
              <a:t> de </a:t>
            </a:r>
            <a:r>
              <a:rPr lang="en-US" sz="700" err="1">
                <a:solidFill>
                  <a:srgbClr val="6AAB73"/>
                </a:solidFill>
                <a:latin typeface="Menlo"/>
                <a:cs typeface="Arial"/>
              </a:rPr>
              <a:t>mucosas</a:t>
            </a:r>
            <a:r>
              <a:rPr lang="en-US" sz="700">
                <a:solidFill>
                  <a:srgbClr val="6AAB73"/>
                </a:solidFill>
                <a:latin typeface="Menlo"/>
                <a:cs typeface="Arial"/>
              </a:rPr>
              <a:t> </a:t>
            </a:r>
            <a:r>
              <a:rPr lang="en-US" sz="700" err="1">
                <a:solidFill>
                  <a:srgbClr val="6AAB73"/>
                </a:solidFill>
                <a:latin typeface="Menlo"/>
                <a:cs typeface="Arial"/>
              </a:rPr>
              <a:t>ou</a:t>
            </a:r>
            <a:r>
              <a:rPr lang="en-US" sz="700">
                <a:solidFill>
                  <a:srgbClr val="6AAB73"/>
                </a:solidFill>
                <a:latin typeface="Menlo"/>
                <a:cs typeface="Arial"/>
              </a:rPr>
              <a:t> </a:t>
            </a:r>
            <a:r>
              <a:rPr lang="en-US" sz="700" err="1">
                <a:solidFill>
                  <a:srgbClr val="6AAB73"/>
                </a:solidFill>
                <a:latin typeface="Menlo"/>
                <a:cs typeface="Arial"/>
              </a:rPr>
              <a:t>pele</a:t>
            </a:r>
            <a:r>
              <a:rPr lang="en-US" sz="700">
                <a:solidFill>
                  <a:srgbClr val="6AAB73"/>
                </a:solidFill>
                <a:latin typeface="Menlo"/>
                <a:cs typeface="Arial"/>
              </a:rPr>
              <a:t> </a:t>
            </a:r>
            <a:r>
              <a:rPr lang="en-US" sz="700" err="1">
                <a:solidFill>
                  <a:srgbClr val="6AAB73"/>
                </a:solidFill>
                <a:latin typeface="Menlo"/>
                <a:cs typeface="Arial"/>
              </a:rPr>
              <a:t>não</a:t>
            </a:r>
            <a:r>
              <a:rPr lang="en-US" sz="700">
                <a:solidFill>
                  <a:srgbClr val="6AAB73"/>
                </a:solidFill>
                <a:latin typeface="Menlo"/>
                <a:cs typeface="Arial"/>
              </a:rPr>
              <a:t> "</a:t>
            </a:r>
            <a:br>
              <a:rPr lang="en-US" sz="700">
                <a:latin typeface="Menlo"/>
                <a:cs typeface="Arial"/>
              </a:rPr>
            </a:br>
            <a:r>
              <a:rPr lang="en-US" sz="700">
                <a:solidFill>
                  <a:srgbClr val="6AAB73"/>
                </a:solidFill>
                <a:latin typeface="Menlo"/>
                <a:cs typeface="Arial"/>
              </a:rPr>
              <a:t>        "</a:t>
            </a:r>
            <a:r>
              <a:rPr lang="en-US" sz="700" err="1">
                <a:solidFill>
                  <a:srgbClr val="6AAB73"/>
                </a:solidFill>
                <a:latin typeface="Menlo"/>
                <a:cs typeface="Arial"/>
              </a:rPr>
              <a:t>íntegra</a:t>
            </a:r>
            <a:r>
              <a:rPr lang="en-US" sz="700">
                <a:solidFill>
                  <a:srgbClr val="6AAB73"/>
                </a:solidFill>
                <a:latin typeface="Menlo"/>
                <a:cs typeface="Arial"/>
              </a:rPr>
              <a:t> com </a:t>
            </a:r>
            <a:r>
              <a:rPr lang="en-US" sz="700" err="1">
                <a:solidFill>
                  <a:srgbClr val="6AAB73"/>
                </a:solidFill>
                <a:latin typeface="Menlo"/>
                <a:cs typeface="Arial"/>
              </a:rPr>
              <a:t>secreções</a:t>
            </a:r>
            <a:r>
              <a:rPr lang="en-US" sz="700">
                <a:solidFill>
                  <a:srgbClr val="6AAB73"/>
                </a:solidFill>
                <a:latin typeface="Menlo"/>
                <a:cs typeface="Arial"/>
              </a:rPr>
              <a:t> </a:t>
            </a:r>
            <a:r>
              <a:rPr lang="en-US" sz="700" err="1">
                <a:solidFill>
                  <a:srgbClr val="6AAB73"/>
                </a:solidFill>
                <a:latin typeface="Menlo"/>
                <a:cs typeface="Arial"/>
              </a:rPr>
              <a:t>corporais</a:t>
            </a:r>
            <a:r>
              <a:rPr lang="en-US" sz="700">
                <a:solidFill>
                  <a:srgbClr val="6AAB73"/>
                </a:solidFill>
                <a:latin typeface="Menlo"/>
                <a:cs typeface="Arial"/>
              </a:rPr>
              <a:t> </a:t>
            </a:r>
            <a:r>
              <a:rPr lang="en-US" sz="700" err="1">
                <a:solidFill>
                  <a:srgbClr val="6AAB73"/>
                </a:solidFill>
                <a:latin typeface="Menlo"/>
                <a:cs typeface="Arial"/>
              </a:rPr>
              <a:t>contaminadas</a:t>
            </a:r>
            <a:r>
              <a:rPr lang="en-US" sz="700">
                <a:solidFill>
                  <a:srgbClr val="6AAB73"/>
                </a:solidFill>
                <a:latin typeface="Menlo"/>
                <a:cs typeface="Arial"/>
              </a:rPr>
              <a:t>."</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err="1">
                <a:solidFill>
                  <a:srgbClr val="BCBEC4"/>
                </a:solidFill>
                <a:latin typeface="Menlo"/>
                <a:cs typeface="Arial"/>
              </a:rPr>
              <a:t>textAlign</a:t>
            </a:r>
            <a:r>
              <a:rPr lang="en-US" sz="700">
                <a:solidFill>
                  <a:srgbClr val="BCBEC4"/>
                </a:solidFill>
                <a:latin typeface="Menlo"/>
                <a:cs typeface="Arial"/>
              </a:rPr>
              <a:t>: </a:t>
            </a:r>
            <a:r>
              <a:rPr lang="en-US" sz="700" err="1">
                <a:solidFill>
                  <a:srgbClr val="BCBEC4"/>
                </a:solidFill>
                <a:latin typeface="Menlo"/>
                <a:cs typeface="Arial"/>
              </a:rPr>
              <a:t>TextAlign.</a:t>
            </a:r>
            <a:r>
              <a:rPr lang="en-US" sz="700" err="1">
                <a:solidFill>
                  <a:srgbClr val="C77DBB"/>
                </a:solidFill>
                <a:latin typeface="Menlo"/>
                <a:cs typeface="Arial"/>
              </a:rPr>
              <a:t>center</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style: </a:t>
            </a:r>
            <a:r>
              <a:rPr lang="en-US" sz="700" err="1">
                <a:solidFill>
                  <a:srgbClr val="57AAF7"/>
                </a:solidFill>
                <a:latin typeface="Menlo"/>
                <a:cs typeface="Arial"/>
              </a:rPr>
              <a:t>TextStyle</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err="1">
                <a:solidFill>
                  <a:srgbClr val="BCBEC4"/>
                </a:solidFill>
                <a:latin typeface="Menlo"/>
                <a:cs typeface="Arial"/>
              </a:rPr>
              <a:t>fontSize</a:t>
            </a:r>
            <a:r>
              <a:rPr lang="en-US" sz="700">
                <a:solidFill>
                  <a:srgbClr val="BCBEC4"/>
                </a:solidFill>
                <a:latin typeface="Menlo"/>
                <a:cs typeface="Arial"/>
              </a:rPr>
              <a:t>: </a:t>
            </a:r>
            <a:r>
              <a:rPr lang="en-US" sz="700">
                <a:solidFill>
                  <a:srgbClr val="2AACB8"/>
                </a:solidFill>
                <a:latin typeface="Menlo"/>
                <a:cs typeface="Arial"/>
              </a:rPr>
              <a:t>20.0</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err="1">
                <a:solidFill>
                  <a:srgbClr val="BCBEC4"/>
                </a:solidFill>
                <a:latin typeface="Menlo"/>
                <a:cs typeface="Arial"/>
              </a:rPr>
              <a:t>fontWeight</a:t>
            </a:r>
            <a:r>
              <a:rPr lang="en-US" sz="700">
                <a:solidFill>
                  <a:srgbClr val="BCBEC4"/>
                </a:solidFill>
                <a:latin typeface="Menlo"/>
                <a:cs typeface="Arial"/>
              </a:rPr>
              <a:t>: FontWeight.</a:t>
            </a:r>
            <a:r>
              <a:rPr lang="en-US" sz="700" i="1">
                <a:solidFill>
                  <a:srgbClr val="C77DBB"/>
                </a:solidFill>
                <a:latin typeface="Menlo"/>
                <a:cs typeface="Arial"/>
              </a:rPr>
              <a:t>w700</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const </a:t>
            </a:r>
            <a:r>
              <a:rPr lang="en-US" sz="700" err="1">
                <a:solidFill>
                  <a:srgbClr val="57AAF7"/>
                </a:solidFill>
                <a:latin typeface="Menlo"/>
                <a:cs typeface="Arial"/>
              </a:rPr>
              <a:t>SizedBox</a:t>
            </a:r>
            <a:r>
              <a:rPr lang="en-US" sz="700">
                <a:solidFill>
                  <a:srgbClr val="BCBEC4"/>
                </a:solidFill>
                <a:latin typeface="Menlo"/>
                <a:cs typeface="Arial"/>
              </a:rPr>
              <a:t>(height: </a:t>
            </a:r>
            <a:r>
              <a:rPr lang="en-US" sz="700">
                <a:solidFill>
                  <a:srgbClr val="2AACB8"/>
                </a:solidFill>
                <a:latin typeface="Menlo"/>
                <a:cs typeface="Arial"/>
              </a:rPr>
              <a:t>36</a:t>
            </a:r>
            <a:r>
              <a:rPr lang="en-US" sz="700">
                <a:solidFill>
                  <a:srgbClr val="BCBEC4"/>
                </a:solidFill>
                <a:latin typeface="Menlo"/>
                <a:cs typeface="Arial"/>
              </a:rPr>
              <a:t>),</a:t>
            </a:r>
            <a:endParaRPr lang="en-PT" sz="700">
              <a:solidFill>
                <a:srgbClr val="FFFFFF"/>
              </a:solidFill>
              <a:cs typeface="Arial"/>
            </a:endParaRPr>
          </a:p>
          <a:p>
            <a:pPr marL="171450" indent="-171450">
              <a:buFont typeface="Calibri" panose="020B0604020202020204" pitchFamily="34" charset="0"/>
              <a:buChar char="-"/>
            </a:pPr>
            <a:endParaRPr lang="en-US" sz="700">
              <a:solidFill>
                <a:srgbClr val="BCBEC4"/>
              </a:solidFill>
              <a:latin typeface="Menlo"/>
              <a:cs typeface="Arial"/>
            </a:endParaRPr>
          </a:p>
        </p:txBody>
      </p:sp>
      <p:pic>
        <p:nvPicPr>
          <p:cNvPr id="5" name="Picture 4" descr="A screenshot of a phone&#10;&#10;AI-generated content may be incorrect.">
            <a:extLst>
              <a:ext uri="{FF2B5EF4-FFF2-40B4-BE49-F238E27FC236}">
                <a16:creationId xmlns:a16="http://schemas.microsoft.com/office/drawing/2014/main" id="{9891EA6D-ECCE-17A8-B860-9F162B7905C9}"/>
              </a:ext>
            </a:extLst>
          </p:cNvPr>
          <p:cNvPicPr>
            <a:picLocks noChangeAspect="1"/>
          </p:cNvPicPr>
          <p:nvPr/>
        </p:nvPicPr>
        <p:blipFill>
          <a:blip r:embed="rId2"/>
          <a:stretch>
            <a:fillRect/>
          </a:stretch>
        </p:blipFill>
        <p:spPr>
          <a:xfrm>
            <a:off x="6977250" y="847881"/>
            <a:ext cx="1785172" cy="3845914"/>
          </a:xfrm>
          <a:prstGeom prst="rect">
            <a:avLst/>
          </a:prstGeom>
        </p:spPr>
      </p:pic>
      <p:pic>
        <p:nvPicPr>
          <p:cNvPr id="2" name="Picture 1" descr="A person holding a mirror&#10;&#10;AI-generated content may be incorrect.">
            <a:extLst>
              <a:ext uri="{FF2B5EF4-FFF2-40B4-BE49-F238E27FC236}">
                <a16:creationId xmlns:a16="http://schemas.microsoft.com/office/drawing/2014/main" id="{8FC39956-7942-5E6B-289C-3AF0BB5EBEDC}"/>
              </a:ext>
            </a:extLst>
          </p:cNvPr>
          <p:cNvPicPr>
            <a:picLocks noChangeAspect="1"/>
          </p:cNvPicPr>
          <p:nvPr/>
        </p:nvPicPr>
        <p:blipFill>
          <a:blip r:embed="rId3"/>
          <a:stretch>
            <a:fillRect/>
          </a:stretch>
        </p:blipFill>
        <p:spPr>
          <a:xfrm>
            <a:off x="6975612" y="847881"/>
            <a:ext cx="1788448" cy="3845914"/>
          </a:xfrm>
          <a:prstGeom prst="rect">
            <a:avLst/>
          </a:prstGeom>
        </p:spPr>
      </p:pic>
    </p:spTree>
    <p:extLst>
      <p:ext uri="{BB962C8B-B14F-4D97-AF65-F5344CB8AC3E}">
        <p14:creationId xmlns:p14="http://schemas.microsoft.com/office/powerpoint/2010/main" val="3448135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11612-F5EC-D5F2-95D3-AAB065936C72}"/>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F14EB109-69CB-C13C-205F-708DA39743C6}"/>
              </a:ext>
            </a:extLst>
          </p:cNvPr>
          <p:cNvSpPr>
            <a:spLocks noGrp="1"/>
          </p:cNvSpPr>
          <p:nvPr>
            <p:ph type="body" sz="quarter" idx="10"/>
          </p:nvPr>
        </p:nvSpPr>
        <p:spPr>
          <a:xfrm>
            <a:off x="371476" y="848342"/>
            <a:ext cx="6770392" cy="444322"/>
          </a:xfrm>
        </p:spPr>
        <p:txBody>
          <a:bodyPr lIns="91440" tIns="45720" rIns="91440" bIns="45720" anchor="t"/>
          <a:lstStyle/>
          <a:p>
            <a:r>
              <a:rPr lang="en-PT">
                <a:latin typeface="Arial"/>
                <a:cs typeface="Arial"/>
              </a:rPr>
              <a:t>About page – UrlLauncher</a:t>
            </a:r>
            <a:endParaRPr lang="en-US" err="1"/>
          </a:p>
        </p:txBody>
      </p:sp>
      <p:sp>
        <p:nvSpPr>
          <p:cNvPr id="18" name="Text Placeholder 17">
            <a:extLst>
              <a:ext uri="{FF2B5EF4-FFF2-40B4-BE49-F238E27FC236}">
                <a16:creationId xmlns:a16="http://schemas.microsoft.com/office/drawing/2014/main" id="{A1312165-A823-7AED-8DB2-C1408BBA55B6}"/>
              </a:ext>
            </a:extLst>
          </p:cNvPr>
          <p:cNvSpPr>
            <a:spLocks noGrp="1"/>
          </p:cNvSpPr>
          <p:nvPr>
            <p:ph type="body" sz="quarter" idx="11"/>
          </p:nvPr>
        </p:nvSpPr>
        <p:spPr>
          <a:xfrm>
            <a:off x="372275" y="1290205"/>
            <a:ext cx="4189086" cy="3760112"/>
          </a:xfrm>
        </p:spPr>
        <p:txBody>
          <a:bodyPr lIns="91440" tIns="45720" rIns="91440" bIns="45720" anchor="t"/>
          <a:lstStyle/>
          <a:p>
            <a:pPr marL="171450" indent="-171450">
              <a:buFont typeface="Calibri" panose="020B0604020202020204" pitchFamily="34" charset="0"/>
              <a:buChar char="-"/>
            </a:pPr>
            <a:r>
              <a:rPr lang="en-US" sz="900">
                <a:solidFill>
                  <a:srgbClr val="BCBEC4"/>
                </a:solidFill>
                <a:latin typeface="Menlo"/>
                <a:cs typeface="Arial"/>
              </a:rPr>
              <a:t>To launch an URL we are going to use an external library. First in the </a:t>
            </a:r>
            <a:r>
              <a:rPr lang="en-US" sz="900" err="1">
                <a:solidFill>
                  <a:srgbClr val="BCBEC4"/>
                </a:solidFill>
                <a:latin typeface="Menlo"/>
                <a:cs typeface="Arial"/>
              </a:rPr>
              <a:t>pubspec.yaml</a:t>
            </a:r>
            <a:r>
              <a:rPr lang="en-US" sz="900">
                <a:solidFill>
                  <a:srgbClr val="BCBEC4"/>
                </a:solidFill>
                <a:latin typeface="Menlo"/>
                <a:cs typeface="Arial"/>
              </a:rPr>
              <a:t> we add the ref:</a:t>
            </a:r>
            <a:endParaRPr lang="en-US">
              <a:solidFill>
                <a:srgbClr val="FFFFFF"/>
              </a:solidFill>
            </a:endParaRPr>
          </a:p>
          <a:p>
            <a:pPr marL="171450" indent="-171450">
              <a:buFont typeface="Calibri" panose="020B0604020202020204" pitchFamily="34" charset="0"/>
              <a:buChar char="-"/>
            </a:pPr>
            <a:r>
              <a:rPr lang="en-US" sz="900">
                <a:solidFill>
                  <a:srgbClr val="CF8E6D"/>
                </a:solidFill>
                <a:latin typeface="Menlo"/>
                <a:cs typeface="Arial"/>
              </a:rPr>
              <a:t>dependencies</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a:t>
            </a:r>
            <a:r>
              <a:rPr lang="en-US" sz="900">
                <a:solidFill>
                  <a:srgbClr val="CF8E6D"/>
                </a:solidFill>
                <a:latin typeface="Menlo"/>
                <a:cs typeface="Arial"/>
              </a:rPr>
              <a:t>flutter</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a:t>
            </a:r>
            <a:r>
              <a:rPr lang="en-US" sz="900" err="1">
                <a:solidFill>
                  <a:srgbClr val="CF8E6D"/>
                </a:solidFill>
                <a:latin typeface="Menlo"/>
                <a:cs typeface="Arial"/>
              </a:rPr>
              <a:t>sdk</a:t>
            </a:r>
            <a:r>
              <a:rPr lang="en-US" sz="900">
                <a:solidFill>
                  <a:srgbClr val="BCBEC4"/>
                </a:solidFill>
                <a:latin typeface="Menlo"/>
                <a:cs typeface="Arial"/>
              </a:rPr>
              <a:t>: flutter</a:t>
            </a:r>
            <a:br>
              <a:rPr lang="en-US" sz="900">
                <a:latin typeface="Menlo"/>
                <a:cs typeface="Arial"/>
              </a:rPr>
            </a:br>
            <a:r>
              <a:rPr lang="en-US" sz="900">
                <a:solidFill>
                  <a:srgbClr val="BCBEC4"/>
                </a:solidFill>
                <a:latin typeface="Menlo"/>
                <a:cs typeface="Arial"/>
              </a:rPr>
              <a:t> </a:t>
            </a:r>
            <a:r>
              <a:rPr lang="en-US" sz="900" err="1">
                <a:solidFill>
                  <a:srgbClr val="CF8E6D"/>
                </a:solidFill>
                <a:latin typeface="Menlo"/>
                <a:cs typeface="Arial"/>
              </a:rPr>
              <a:t>url_launcher</a:t>
            </a:r>
            <a:r>
              <a:rPr lang="en-US" sz="900">
                <a:solidFill>
                  <a:srgbClr val="BCBEC4"/>
                </a:solidFill>
                <a:latin typeface="Menlo"/>
                <a:cs typeface="Arial"/>
              </a:rPr>
              <a:t>: ^6.0.8</a:t>
            </a:r>
          </a:p>
          <a:p>
            <a:pPr marL="171450" indent="-171450">
              <a:buFont typeface="Calibri" panose="020B0604020202020204" pitchFamily="34" charset="0"/>
              <a:buChar char="-"/>
            </a:pPr>
            <a:endParaRPr lang="en-US" sz="900">
              <a:solidFill>
                <a:srgbClr val="BCBEC4"/>
              </a:solidFill>
              <a:latin typeface="Menlo"/>
              <a:cs typeface="Arial"/>
            </a:endParaRPr>
          </a:p>
          <a:p>
            <a:pPr marL="171450" indent="-171450">
              <a:buFont typeface="Calibri" panose="020B0604020202020204" pitchFamily="34" charset="0"/>
              <a:buChar char="-"/>
            </a:pPr>
            <a:r>
              <a:rPr lang="en-US" sz="900">
                <a:solidFill>
                  <a:srgbClr val="BCBEC4"/>
                </a:solidFill>
                <a:latin typeface="Menlo"/>
                <a:cs typeface="Arial"/>
              </a:rPr>
              <a:t>Then in the </a:t>
            </a:r>
            <a:r>
              <a:rPr lang="en-US" sz="900" err="1">
                <a:solidFill>
                  <a:srgbClr val="BCBEC4"/>
                </a:solidFill>
                <a:latin typeface="Menlo"/>
                <a:cs typeface="Arial"/>
              </a:rPr>
              <a:t>about_page</a:t>
            </a:r>
            <a:r>
              <a:rPr lang="en-US" sz="900">
                <a:solidFill>
                  <a:srgbClr val="BCBEC4"/>
                </a:solidFill>
                <a:latin typeface="Menlo"/>
                <a:cs typeface="Arial"/>
              </a:rPr>
              <a:t> we add the import and the </a:t>
            </a:r>
            <a:r>
              <a:rPr lang="en-US" sz="900" err="1">
                <a:solidFill>
                  <a:srgbClr val="BCBEC4"/>
                </a:solidFill>
                <a:latin typeface="Menlo"/>
                <a:cs typeface="Arial"/>
              </a:rPr>
              <a:t>onTap</a:t>
            </a:r>
            <a:r>
              <a:rPr lang="en-US" sz="900">
                <a:solidFill>
                  <a:srgbClr val="BCBEC4"/>
                </a:solidFill>
                <a:latin typeface="Menlo"/>
                <a:cs typeface="Arial"/>
              </a:rPr>
              <a:t>:</a:t>
            </a:r>
          </a:p>
          <a:p>
            <a:pPr marL="171450" indent="-171450">
              <a:buFont typeface="Calibri" panose="020B0604020202020204" pitchFamily="34" charset="0"/>
              <a:buChar char="-"/>
            </a:pPr>
            <a:r>
              <a:rPr lang="en-US" sz="900">
                <a:solidFill>
                  <a:srgbClr val="CF8E6D"/>
                </a:solidFill>
                <a:latin typeface="Menlo"/>
                <a:cs typeface="Arial"/>
              </a:rPr>
              <a:t>import </a:t>
            </a:r>
            <a:r>
              <a:rPr lang="en-US" sz="900">
                <a:solidFill>
                  <a:srgbClr val="6AAB73"/>
                </a:solidFill>
                <a:latin typeface="Menlo"/>
                <a:cs typeface="Arial"/>
              </a:rPr>
              <a:t>'</a:t>
            </a:r>
            <a:r>
              <a:rPr lang="en-US" sz="900" err="1">
                <a:solidFill>
                  <a:srgbClr val="6AAB73"/>
                </a:solidFill>
                <a:latin typeface="Menlo"/>
                <a:cs typeface="Arial"/>
              </a:rPr>
              <a:t>package:url_launcher</a:t>
            </a:r>
            <a:r>
              <a:rPr lang="en-US" sz="900">
                <a:solidFill>
                  <a:srgbClr val="6AAB73"/>
                </a:solidFill>
                <a:latin typeface="Menlo"/>
                <a:cs typeface="Arial"/>
              </a:rPr>
              <a:t>/</a:t>
            </a:r>
            <a:r>
              <a:rPr lang="en-US" sz="900" err="1">
                <a:solidFill>
                  <a:srgbClr val="6AAB73"/>
                </a:solidFill>
                <a:latin typeface="Menlo"/>
                <a:cs typeface="Arial"/>
              </a:rPr>
              <a:t>url_launcher_string.dart</a:t>
            </a:r>
            <a:r>
              <a:rPr lang="en-US" sz="900">
                <a:solidFill>
                  <a:srgbClr val="6AAB73"/>
                </a:solidFill>
                <a:latin typeface="Menlo"/>
                <a:cs typeface="Arial"/>
              </a:rPr>
              <a:t>'</a:t>
            </a:r>
            <a:r>
              <a:rPr lang="en-US" sz="900">
                <a:solidFill>
                  <a:srgbClr val="BCBEC4"/>
                </a:solidFill>
                <a:latin typeface="Menlo"/>
                <a:cs typeface="Arial"/>
              </a:rPr>
              <a:t>;</a:t>
            </a:r>
            <a:endParaRPr lang="en-US" sz="900">
              <a:latin typeface="Menlo"/>
              <a:cs typeface="Arial"/>
            </a:endParaRPr>
          </a:p>
          <a:p>
            <a:pPr marL="171450" indent="-171450">
              <a:buFont typeface="Calibri" panose="020B0604020202020204" pitchFamily="34" charset="0"/>
              <a:buChar char="-"/>
            </a:pPr>
            <a:r>
              <a:rPr lang="en-US" sz="900" err="1">
                <a:solidFill>
                  <a:srgbClr val="BCBEC4"/>
                </a:solidFill>
                <a:latin typeface="Menlo"/>
                <a:cs typeface="Arial"/>
              </a:rPr>
              <a:t>onTap</a:t>
            </a:r>
            <a:r>
              <a:rPr lang="en-US" sz="900">
                <a:solidFill>
                  <a:srgbClr val="BCBEC4"/>
                </a:solidFill>
                <a:latin typeface="Menlo"/>
                <a:cs typeface="Arial"/>
              </a:rPr>
              <a:t>: () </a:t>
            </a:r>
            <a:r>
              <a:rPr lang="en-US" sz="900">
                <a:solidFill>
                  <a:srgbClr val="CF8E6D"/>
                </a:solidFill>
                <a:latin typeface="Menlo"/>
                <a:cs typeface="Arial"/>
              </a:rPr>
              <a:t>async </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a:t>
            </a:r>
            <a:r>
              <a:rPr lang="en-US" sz="900">
                <a:solidFill>
                  <a:srgbClr val="CF8E6D"/>
                </a:solidFill>
                <a:latin typeface="Menlo"/>
                <a:cs typeface="Arial"/>
              </a:rPr>
              <a:t>const </a:t>
            </a:r>
            <a:r>
              <a:rPr lang="en-US" sz="900" err="1">
                <a:solidFill>
                  <a:srgbClr val="BCBEC4"/>
                </a:solidFill>
                <a:latin typeface="Menlo"/>
                <a:cs typeface="Arial"/>
              </a:rPr>
              <a:t>url</a:t>
            </a:r>
            <a:r>
              <a:rPr lang="en-US" sz="900">
                <a:solidFill>
                  <a:srgbClr val="BCBEC4"/>
                </a:solidFill>
                <a:latin typeface="Menlo"/>
                <a:cs typeface="Arial"/>
              </a:rPr>
              <a:t> = </a:t>
            </a:r>
            <a:r>
              <a:rPr lang="en-US" sz="900">
                <a:solidFill>
                  <a:srgbClr val="6AAB73"/>
                </a:solidFill>
                <a:latin typeface="Menlo"/>
                <a:cs typeface="Arial"/>
              </a:rPr>
              <a:t>'</a:t>
            </a:r>
            <a:r>
              <a:rPr lang="en-US" sz="900">
                <a:solidFill>
                  <a:srgbClr val="6AAB73"/>
                </a:solidFill>
                <a:latin typeface="Menlo"/>
                <a:cs typeface="Arial"/>
                <a:hlinkClick r:id="rId2"/>
              </a:rPr>
              <a:t>https://tecnico.ulisboa.pt/pt/</a:t>
            </a:r>
            <a:r>
              <a:rPr lang="en-US" sz="900">
                <a:solidFill>
                  <a:srgbClr val="6AAB73"/>
                </a:solidFill>
                <a:latin typeface="Menlo"/>
                <a:cs typeface="Arial"/>
              </a:rPr>
              <a:t>'</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a:t>
            </a:r>
            <a:r>
              <a:rPr lang="en-US" sz="900">
                <a:solidFill>
                  <a:srgbClr val="CF8E6D"/>
                </a:solidFill>
                <a:latin typeface="Menlo"/>
                <a:cs typeface="Arial"/>
              </a:rPr>
              <a:t>if </a:t>
            </a:r>
            <a:r>
              <a:rPr lang="en-US" sz="900">
                <a:solidFill>
                  <a:srgbClr val="BCBEC4"/>
                </a:solidFill>
                <a:latin typeface="Menlo"/>
                <a:cs typeface="Arial"/>
              </a:rPr>
              <a:t>(</a:t>
            </a:r>
            <a:r>
              <a:rPr lang="en-US" sz="900">
                <a:solidFill>
                  <a:srgbClr val="CF8E6D"/>
                </a:solidFill>
                <a:latin typeface="Menlo"/>
                <a:cs typeface="Arial"/>
              </a:rPr>
              <a:t>await </a:t>
            </a:r>
            <a:r>
              <a:rPr lang="en-US" sz="900" err="1">
                <a:solidFill>
                  <a:srgbClr val="BCBEC4"/>
                </a:solidFill>
                <a:latin typeface="Menlo"/>
                <a:cs typeface="Arial"/>
              </a:rPr>
              <a:t>canLaunchUrlString</a:t>
            </a:r>
            <a:r>
              <a:rPr lang="en-US" sz="900">
                <a:solidFill>
                  <a:srgbClr val="BCBEC4"/>
                </a:solidFill>
                <a:latin typeface="Menlo"/>
                <a:cs typeface="Arial"/>
              </a:rPr>
              <a:t>(</a:t>
            </a:r>
            <a:r>
              <a:rPr lang="en-US" sz="900" err="1">
                <a:solidFill>
                  <a:srgbClr val="BCBEC4"/>
                </a:solidFill>
                <a:latin typeface="Menlo"/>
                <a:cs typeface="Arial"/>
              </a:rPr>
              <a:t>url</a:t>
            </a:r>
            <a:r>
              <a:rPr lang="en-US" sz="900">
                <a:solidFill>
                  <a:srgbClr val="BCBEC4"/>
                </a:solidFill>
                <a:latin typeface="Menlo"/>
                <a:cs typeface="Arial"/>
              </a:rPr>
              <a:t>)) {</a:t>
            </a:r>
            <a:br>
              <a:rPr lang="en-US" sz="900">
                <a:latin typeface="Menlo"/>
                <a:cs typeface="Arial"/>
              </a:rPr>
            </a:br>
            <a:r>
              <a:rPr lang="en-US" sz="900">
                <a:solidFill>
                  <a:srgbClr val="BCBEC4"/>
                </a:solidFill>
                <a:latin typeface="Menlo"/>
                <a:cs typeface="Arial"/>
              </a:rPr>
              <a:t>    </a:t>
            </a:r>
            <a:r>
              <a:rPr lang="en-US" sz="900">
                <a:solidFill>
                  <a:srgbClr val="CF8E6D"/>
                </a:solidFill>
                <a:latin typeface="Menlo"/>
                <a:cs typeface="Arial"/>
              </a:rPr>
              <a:t>await </a:t>
            </a:r>
            <a:r>
              <a:rPr lang="en-US" sz="900" err="1">
                <a:solidFill>
                  <a:srgbClr val="BCBEC4"/>
                </a:solidFill>
                <a:latin typeface="Menlo"/>
                <a:cs typeface="Arial"/>
              </a:rPr>
              <a:t>launchUrlString</a:t>
            </a:r>
            <a:r>
              <a:rPr lang="en-US" sz="900">
                <a:solidFill>
                  <a:srgbClr val="BCBEC4"/>
                </a:solidFill>
                <a:latin typeface="Menlo"/>
                <a:cs typeface="Arial"/>
              </a:rPr>
              <a:t>(</a:t>
            </a:r>
            <a:r>
              <a:rPr lang="en-US" sz="900" err="1">
                <a:solidFill>
                  <a:srgbClr val="BCBEC4"/>
                </a:solidFill>
                <a:latin typeface="Menlo"/>
                <a:cs typeface="Arial"/>
              </a:rPr>
              <a:t>url</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 </a:t>
            </a:r>
            <a:r>
              <a:rPr lang="en-US" sz="900">
                <a:solidFill>
                  <a:srgbClr val="CF8E6D"/>
                </a:solidFill>
                <a:latin typeface="Menlo"/>
                <a:cs typeface="Arial"/>
              </a:rPr>
              <a:t>else </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a:t>
            </a:r>
            <a:r>
              <a:rPr lang="en-US" sz="900">
                <a:solidFill>
                  <a:srgbClr val="CF8E6D"/>
                </a:solidFill>
                <a:latin typeface="Menlo"/>
                <a:cs typeface="Arial"/>
              </a:rPr>
              <a:t>throw </a:t>
            </a:r>
            <a:r>
              <a:rPr lang="en-US" sz="900">
                <a:solidFill>
                  <a:srgbClr val="6AAB73"/>
                </a:solidFill>
                <a:latin typeface="Menlo"/>
                <a:cs typeface="Arial"/>
              </a:rPr>
              <a:t>'Could not launch </a:t>
            </a:r>
            <a:r>
              <a:rPr lang="en-US" sz="900">
                <a:solidFill>
                  <a:srgbClr val="BCBEC4"/>
                </a:solidFill>
                <a:latin typeface="Menlo"/>
                <a:cs typeface="Arial"/>
              </a:rPr>
              <a:t>$</a:t>
            </a:r>
            <a:r>
              <a:rPr lang="en-US" sz="900" err="1">
                <a:solidFill>
                  <a:srgbClr val="BCBEC4"/>
                </a:solidFill>
                <a:latin typeface="Menlo"/>
                <a:cs typeface="Arial"/>
              </a:rPr>
              <a:t>url</a:t>
            </a:r>
            <a:r>
              <a:rPr lang="en-US" sz="900">
                <a:solidFill>
                  <a:srgbClr val="6AAB73"/>
                </a:solidFill>
                <a:latin typeface="Menlo"/>
                <a:cs typeface="Arial"/>
              </a:rPr>
              <a:t>'</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a:t>
            </a:r>
            <a:br>
              <a:rPr lang="en-US" sz="900">
                <a:latin typeface="Menlo"/>
                <a:cs typeface="Arial"/>
              </a:rPr>
            </a:br>
            <a:r>
              <a:rPr lang="en-US" sz="900">
                <a:solidFill>
                  <a:srgbClr val="BCBEC4"/>
                </a:solidFill>
                <a:latin typeface="Menlo"/>
                <a:cs typeface="Arial"/>
              </a:rPr>
              <a:t>},</a:t>
            </a:r>
            <a:endParaRPr lang="en-PT" sz="700">
              <a:solidFill>
                <a:srgbClr val="FFFFFF"/>
              </a:solidFill>
              <a:cs typeface="Arial"/>
            </a:endParaRPr>
          </a:p>
        </p:txBody>
      </p:sp>
      <p:sp>
        <p:nvSpPr>
          <p:cNvPr id="3" name="Text Placeholder 17">
            <a:extLst>
              <a:ext uri="{FF2B5EF4-FFF2-40B4-BE49-F238E27FC236}">
                <a16:creationId xmlns:a16="http://schemas.microsoft.com/office/drawing/2014/main" id="{958B9A06-1671-3094-1AC8-7897512734D4}"/>
              </a:ext>
            </a:extLst>
          </p:cNvPr>
          <p:cNvSpPr txBox="1">
            <a:spLocks/>
          </p:cNvSpPr>
          <p:nvPr/>
        </p:nvSpPr>
        <p:spPr>
          <a:xfrm>
            <a:off x="4567335" y="1288019"/>
            <a:ext cx="4479519" cy="3760112"/>
          </a:xfrm>
          <a:prstGeom prst="rect">
            <a:avLst/>
          </a:prstGeom>
        </p:spPr>
        <p:txBody>
          <a:bodyPr lIns="91440" tIns="45720" rIns="91440" bIns="45720" anchor="t"/>
          <a:lstStyle>
            <a:lvl1pPr marL="0" indent="0" algn="l" defTabSz="342892" rtl="0" eaLnBrk="1" latinLnBrk="0" hangingPunct="1">
              <a:lnSpc>
                <a:spcPct val="150000"/>
              </a:lnSpc>
              <a:spcBef>
                <a:spcPts val="375"/>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257168" indent="-85723" algn="l" defTabSz="342892" rtl="0" eaLnBrk="1" latinLnBrk="0" hangingPunct="1">
              <a:lnSpc>
                <a:spcPct val="90000"/>
              </a:lnSpc>
              <a:spcBef>
                <a:spcPts val="188"/>
              </a:spcBef>
              <a:buFont typeface="Arial" panose="020B0604020202020204" pitchFamily="34" charset="0"/>
              <a:buChar char="•"/>
              <a:defRPr sz="900" kern="1200">
                <a:solidFill>
                  <a:schemeClr val="tx1"/>
                </a:solidFill>
                <a:latin typeface="+mn-lt"/>
                <a:ea typeface="+mn-ea"/>
                <a:cs typeface="+mn-cs"/>
              </a:defRPr>
            </a:lvl2pPr>
            <a:lvl3pPr marL="428615" indent="-85723" algn="l" defTabSz="342892" rtl="0" eaLnBrk="1" latinLnBrk="0" hangingPunct="1">
              <a:lnSpc>
                <a:spcPct val="90000"/>
              </a:lnSpc>
              <a:spcBef>
                <a:spcPts val="188"/>
              </a:spcBef>
              <a:buFont typeface="Arial" panose="020B0604020202020204" pitchFamily="34" charset="0"/>
              <a:buChar char="•"/>
              <a:defRPr sz="750" kern="1200">
                <a:solidFill>
                  <a:schemeClr val="tx1"/>
                </a:solidFill>
                <a:latin typeface="+mn-lt"/>
                <a:ea typeface="+mn-ea"/>
                <a:cs typeface="+mn-cs"/>
              </a:defRPr>
            </a:lvl3pPr>
            <a:lvl4pPr marL="600060"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4pPr>
            <a:lvl5pPr marL="771506"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pPr marL="171450" indent="-171450">
              <a:buFont typeface="Calibri" panose="020B0604020202020204" pitchFamily="34" charset="0"/>
              <a:buChar char="-"/>
            </a:pPr>
            <a:r>
              <a:rPr lang="en-US" sz="900">
                <a:solidFill>
                  <a:srgbClr val="BCBEC4"/>
                </a:solidFill>
                <a:latin typeface="Menlo"/>
                <a:cs typeface="Arial"/>
              </a:rPr>
              <a:t>If you try and test it now, it won't work. The reason is due to the need for User Permissions for the "native" part.</a:t>
            </a:r>
            <a:endParaRPr lang="en-US">
              <a:solidFill>
                <a:srgbClr val="FFFFFF"/>
              </a:solidFill>
            </a:endParaRPr>
          </a:p>
          <a:p>
            <a:pPr marL="171450" indent="-171450">
              <a:buFont typeface="Calibri" panose="020B0604020202020204" pitchFamily="34" charset="0"/>
              <a:buChar char="-"/>
            </a:pPr>
            <a:r>
              <a:rPr lang="en-US" sz="900">
                <a:solidFill>
                  <a:srgbClr val="BCBEC4"/>
                </a:solidFill>
                <a:latin typeface="Menlo"/>
                <a:cs typeface="Arial"/>
              </a:rPr>
              <a:t>For Android, in android&gt;app&gt;</a:t>
            </a:r>
            <a:r>
              <a:rPr lang="en-US" sz="900" err="1">
                <a:solidFill>
                  <a:srgbClr val="BCBEC4"/>
                </a:solidFill>
                <a:latin typeface="Menlo"/>
                <a:cs typeface="Arial"/>
              </a:rPr>
              <a:t>src</a:t>
            </a:r>
            <a:r>
              <a:rPr lang="en-US" sz="900">
                <a:solidFill>
                  <a:srgbClr val="BCBEC4"/>
                </a:solidFill>
                <a:latin typeface="Menlo"/>
                <a:cs typeface="Arial"/>
              </a:rPr>
              <a:t>&gt;main&gt;AndroidManifest.xml:</a:t>
            </a:r>
          </a:p>
          <a:p>
            <a:pPr marL="171450" indent="-171450">
              <a:buFont typeface="Calibri" panose="020B0604020202020204" pitchFamily="34" charset="0"/>
              <a:buChar char="-"/>
            </a:pPr>
            <a:r>
              <a:rPr lang="en-US" sz="900">
                <a:solidFill>
                  <a:srgbClr val="D5B778"/>
                </a:solidFill>
                <a:latin typeface="Menlo"/>
                <a:cs typeface="Arial"/>
              </a:rPr>
              <a:t>&lt;uses-permission </a:t>
            </a:r>
            <a:r>
              <a:rPr lang="en-US" sz="900" err="1">
                <a:solidFill>
                  <a:srgbClr val="C77DBB"/>
                </a:solidFill>
                <a:latin typeface="Menlo"/>
                <a:cs typeface="Arial"/>
              </a:rPr>
              <a:t>android</a:t>
            </a:r>
            <a:r>
              <a:rPr lang="en-US" sz="900" err="1">
                <a:solidFill>
                  <a:srgbClr val="BCBEC4"/>
                </a:solidFill>
                <a:latin typeface="Menlo"/>
                <a:cs typeface="Arial"/>
              </a:rPr>
              <a:t>:name</a:t>
            </a:r>
            <a:r>
              <a:rPr lang="en-US" sz="900">
                <a:solidFill>
                  <a:srgbClr val="6AAB73"/>
                </a:solidFill>
                <a:latin typeface="Menlo"/>
                <a:cs typeface="Arial"/>
              </a:rPr>
              <a:t>="</a:t>
            </a:r>
            <a:r>
              <a:rPr lang="en-US" sz="900" err="1">
                <a:solidFill>
                  <a:srgbClr val="6AAB73"/>
                </a:solidFill>
                <a:latin typeface="Menlo"/>
                <a:cs typeface="Arial"/>
              </a:rPr>
              <a:t>android.permission.QUERY_ALL_PACKAGES</a:t>
            </a:r>
            <a:r>
              <a:rPr lang="en-US" sz="900">
                <a:solidFill>
                  <a:srgbClr val="6AAB73"/>
                </a:solidFill>
                <a:latin typeface="Menlo"/>
                <a:cs typeface="Arial"/>
              </a:rPr>
              <a:t>"</a:t>
            </a:r>
            <a:r>
              <a:rPr lang="en-US" sz="900">
                <a:solidFill>
                  <a:srgbClr val="D5B778"/>
                </a:solidFill>
                <a:latin typeface="Menlo"/>
                <a:cs typeface="Arial"/>
              </a:rPr>
              <a:t>/&gt;</a:t>
            </a:r>
            <a:endParaRPr lang="en-US" sz="900">
              <a:solidFill>
                <a:srgbClr val="BCBEC4"/>
              </a:solidFill>
              <a:latin typeface="Menlo"/>
              <a:cs typeface="Arial"/>
            </a:endParaRPr>
          </a:p>
          <a:p>
            <a:pPr marL="171450" indent="-171450">
              <a:buFont typeface="Calibri" panose="020B0604020202020204" pitchFamily="34" charset="0"/>
              <a:buChar char="-"/>
            </a:pPr>
            <a:r>
              <a:rPr lang="en-US" sz="900">
                <a:solidFill>
                  <a:srgbClr val="D5B778"/>
                </a:solidFill>
                <a:latin typeface="Menlo"/>
                <a:cs typeface="Arial"/>
              </a:rPr>
              <a:t>&lt;intent&gt;</a:t>
            </a:r>
            <a:br>
              <a:rPr lang="en-US" sz="900">
                <a:latin typeface="Menlo"/>
              </a:rPr>
            </a:br>
            <a:r>
              <a:rPr lang="en-US" sz="900">
                <a:solidFill>
                  <a:srgbClr val="D5B778"/>
                </a:solidFill>
                <a:latin typeface="Menlo"/>
                <a:cs typeface="Arial"/>
              </a:rPr>
              <a:t>    &lt;action </a:t>
            </a:r>
            <a:r>
              <a:rPr lang="en-US" sz="900" err="1">
                <a:solidFill>
                  <a:srgbClr val="C77DBB"/>
                </a:solidFill>
                <a:latin typeface="Menlo"/>
                <a:cs typeface="Arial"/>
              </a:rPr>
              <a:t>android</a:t>
            </a:r>
            <a:r>
              <a:rPr lang="en-US" sz="900" err="1">
                <a:solidFill>
                  <a:srgbClr val="BCBEC4"/>
                </a:solidFill>
                <a:latin typeface="Menlo"/>
                <a:cs typeface="Arial"/>
              </a:rPr>
              <a:t>:name</a:t>
            </a:r>
            <a:r>
              <a:rPr lang="en-US" sz="900">
                <a:solidFill>
                  <a:srgbClr val="6AAB73"/>
                </a:solidFill>
                <a:latin typeface="Menlo"/>
                <a:cs typeface="Arial"/>
              </a:rPr>
              <a:t>="</a:t>
            </a:r>
            <a:r>
              <a:rPr lang="en-US" sz="900" err="1">
                <a:solidFill>
                  <a:srgbClr val="6AAB73"/>
                </a:solidFill>
                <a:latin typeface="Menlo"/>
                <a:cs typeface="Arial"/>
              </a:rPr>
              <a:t>android.intent.action.VIEW</a:t>
            </a:r>
            <a:r>
              <a:rPr lang="en-US" sz="900">
                <a:solidFill>
                  <a:srgbClr val="6AAB73"/>
                </a:solidFill>
                <a:latin typeface="Menlo"/>
                <a:cs typeface="Arial"/>
              </a:rPr>
              <a:t>" </a:t>
            </a:r>
            <a:r>
              <a:rPr lang="en-US" sz="900">
                <a:solidFill>
                  <a:srgbClr val="D5B778"/>
                </a:solidFill>
                <a:latin typeface="Menlo"/>
                <a:cs typeface="Arial"/>
              </a:rPr>
              <a:t>/&gt;</a:t>
            </a:r>
            <a:br>
              <a:rPr lang="en-US" sz="900">
                <a:latin typeface="Menlo"/>
              </a:rPr>
            </a:br>
            <a:r>
              <a:rPr lang="en-US" sz="900">
                <a:solidFill>
                  <a:srgbClr val="D5B778"/>
                </a:solidFill>
                <a:latin typeface="Menlo"/>
                <a:cs typeface="Arial"/>
              </a:rPr>
              <a:t>    &lt;data </a:t>
            </a:r>
            <a:r>
              <a:rPr lang="en-US" sz="900" err="1">
                <a:solidFill>
                  <a:srgbClr val="C77DBB"/>
                </a:solidFill>
                <a:latin typeface="Menlo"/>
                <a:cs typeface="Arial"/>
              </a:rPr>
              <a:t>android</a:t>
            </a:r>
            <a:r>
              <a:rPr lang="en-US" sz="900" err="1">
                <a:solidFill>
                  <a:srgbClr val="BCBEC4"/>
                </a:solidFill>
                <a:latin typeface="Menlo"/>
                <a:cs typeface="Arial"/>
              </a:rPr>
              <a:t>:scheme</a:t>
            </a:r>
            <a:r>
              <a:rPr lang="en-US" sz="900">
                <a:solidFill>
                  <a:srgbClr val="6AAB73"/>
                </a:solidFill>
                <a:latin typeface="Menlo"/>
                <a:cs typeface="Arial"/>
              </a:rPr>
              <a:t>="https" </a:t>
            </a:r>
            <a:r>
              <a:rPr lang="en-US" sz="900">
                <a:solidFill>
                  <a:srgbClr val="D5B778"/>
                </a:solidFill>
                <a:latin typeface="Menlo"/>
                <a:cs typeface="Arial"/>
              </a:rPr>
              <a:t>/&gt;</a:t>
            </a:r>
            <a:br>
              <a:rPr lang="en-US" sz="900">
                <a:latin typeface="Menlo"/>
              </a:rPr>
            </a:br>
            <a:r>
              <a:rPr lang="en-US" sz="900">
                <a:solidFill>
                  <a:srgbClr val="D5B778"/>
                </a:solidFill>
                <a:latin typeface="Menlo"/>
                <a:cs typeface="Arial"/>
              </a:rPr>
              <a:t>&lt;/intent&gt;</a:t>
            </a:r>
            <a:endParaRPr lang="en-US" sz="900">
              <a:solidFill>
                <a:srgbClr val="BCBEC4"/>
              </a:solidFill>
              <a:latin typeface="Menlo"/>
              <a:cs typeface="Arial"/>
            </a:endParaRPr>
          </a:p>
          <a:p>
            <a:pPr marL="171450" indent="-171450">
              <a:buFont typeface="Calibri" panose="020B0604020202020204" pitchFamily="34" charset="0"/>
              <a:buChar char="-"/>
            </a:pPr>
            <a:endParaRPr lang="en-US" sz="900">
              <a:solidFill>
                <a:srgbClr val="BCBEC4"/>
              </a:solidFill>
              <a:latin typeface="Menlo"/>
            </a:endParaRPr>
          </a:p>
          <a:p>
            <a:pPr marL="171450" indent="-171450">
              <a:buFont typeface="Calibri" panose="020B0604020202020204" pitchFamily="34" charset="0"/>
              <a:buChar char="-"/>
            </a:pPr>
            <a:r>
              <a:rPr lang="en-US" sz="900">
                <a:solidFill>
                  <a:srgbClr val="BCBEC4"/>
                </a:solidFill>
                <a:latin typeface="Menlo"/>
                <a:cs typeface="Arial"/>
              </a:rPr>
              <a:t>For iOS, in </a:t>
            </a:r>
            <a:r>
              <a:rPr lang="en-US" sz="900" err="1">
                <a:solidFill>
                  <a:srgbClr val="BCBEC4"/>
                </a:solidFill>
                <a:latin typeface="Menlo"/>
                <a:cs typeface="Arial"/>
              </a:rPr>
              <a:t>ios</a:t>
            </a:r>
            <a:r>
              <a:rPr lang="en-US" sz="900">
                <a:solidFill>
                  <a:srgbClr val="BCBEC4"/>
                </a:solidFill>
                <a:latin typeface="Menlo"/>
                <a:cs typeface="Arial"/>
              </a:rPr>
              <a:t>&gt;Runner&gt;</a:t>
            </a:r>
            <a:r>
              <a:rPr lang="en-US" sz="900" err="1">
                <a:solidFill>
                  <a:srgbClr val="BCBEC4"/>
                </a:solidFill>
                <a:latin typeface="Menlo"/>
                <a:cs typeface="Arial"/>
              </a:rPr>
              <a:t>info.plist</a:t>
            </a:r>
            <a:r>
              <a:rPr lang="en-US" sz="900">
                <a:solidFill>
                  <a:srgbClr val="BCBEC4"/>
                </a:solidFill>
                <a:latin typeface="Menlo"/>
                <a:cs typeface="Arial"/>
              </a:rPr>
              <a:t>:</a:t>
            </a:r>
            <a:endParaRPr lang="en-US" sz="900">
              <a:solidFill>
                <a:srgbClr val="BCBEC4"/>
              </a:solidFill>
              <a:latin typeface="Menlo"/>
            </a:endParaRPr>
          </a:p>
          <a:p>
            <a:pPr marL="171450" indent="-171450">
              <a:buFont typeface="Calibri" panose="020B0604020202020204" pitchFamily="34" charset="0"/>
              <a:buChar char="-"/>
            </a:pPr>
            <a:r>
              <a:rPr lang="en-US" sz="900">
                <a:solidFill>
                  <a:srgbClr val="BCBEC4"/>
                </a:solidFill>
                <a:latin typeface="Menlo"/>
                <a:cs typeface="Arial"/>
              </a:rPr>
              <a:t>&lt;key&gt;</a:t>
            </a:r>
            <a:r>
              <a:rPr lang="en-US" sz="900" err="1">
                <a:solidFill>
                  <a:srgbClr val="BCBEC4"/>
                </a:solidFill>
                <a:latin typeface="Menlo"/>
                <a:cs typeface="Arial"/>
              </a:rPr>
              <a:t>LSApplicationQueriesSchemes</a:t>
            </a:r>
            <a:r>
              <a:rPr lang="en-US" sz="900">
                <a:solidFill>
                  <a:srgbClr val="BCBEC4"/>
                </a:solidFill>
                <a:latin typeface="Menlo"/>
                <a:cs typeface="Arial"/>
              </a:rPr>
              <a:t>&lt;/key&gt;</a:t>
            </a:r>
            <a:br>
              <a:rPr lang="en-US" sz="900">
                <a:latin typeface="Menlo"/>
                <a:cs typeface="Arial"/>
              </a:rPr>
            </a:br>
            <a:r>
              <a:rPr lang="en-US" sz="900">
                <a:solidFill>
                  <a:srgbClr val="BCBEC4"/>
                </a:solidFill>
                <a:latin typeface="Menlo"/>
                <a:cs typeface="Arial"/>
              </a:rPr>
              <a:t>&lt;array&gt;</a:t>
            </a:r>
            <a:br>
              <a:rPr lang="en-US" sz="900">
                <a:latin typeface="Menlo"/>
                <a:cs typeface="Arial"/>
              </a:rPr>
            </a:br>
            <a:r>
              <a:rPr lang="en-US" sz="900">
                <a:solidFill>
                  <a:srgbClr val="BCBEC4"/>
                </a:solidFill>
                <a:latin typeface="Menlo"/>
                <a:cs typeface="Arial"/>
              </a:rPr>
              <a:t>  &lt;string&gt;https&lt;/string&gt;</a:t>
            </a:r>
            <a:br>
              <a:rPr lang="en-US" sz="900">
                <a:latin typeface="Menlo"/>
                <a:cs typeface="Arial"/>
              </a:rPr>
            </a:br>
            <a:r>
              <a:rPr lang="en-US" sz="900">
                <a:solidFill>
                  <a:srgbClr val="BCBEC4"/>
                </a:solidFill>
                <a:latin typeface="Menlo"/>
                <a:cs typeface="Arial"/>
              </a:rPr>
              <a:t>  &lt;string&gt;http&lt;/string&gt;</a:t>
            </a:r>
            <a:br>
              <a:rPr lang="en-US" sz="900">
                <a:latin typeface="Menlo"/>
                <a:cs typeface="Arial"/>
              </a:rPr>
            </a:br>
            <a:r>
              <a:rPr lang="en-US" sz="900">
                <a:solidFill>
                  <a:srgbClr val="BCBEC4"/>
                </a:solidFill>
                <a:latin typeface="Menlo"/>
                <a:cs typeface="Arial"/>
              </a:rPr>
              <a:t>&lt;/array&gt;</a:t>
            </a:r>
          </a:p>
          <a:p>
            <a:endParaRPr lang="en-US" sz="900">
              <a:solidFill>
                <a:srgbClr val="BCBEC4"/>
              </a:solidFill>
              <a:latin typeface="Menlo"/>
              <a:cs typeface="Arial"/>
            </a:endParaRP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6C0A6665-1B0B-62A4-92FA-2B31854D5558}"/>
                  </a:ext>
                </a:extLst>
              </p14:cNvPr>
              <p14:cNvContentPartPr/>
              <p14:nvPr/>
            </p14:nvContentPartPr>
            <p14:xfrm>
              <a:off x="4523265" y="1347482"/>
              <a:ext cx="39871" cy="3637302"/>
            </p14:xfrm>
          </p:contentPart>
        </mc:Choice>
        <mc:Fallback>
          <p:pic>
            <p:nvPicPr>
              <p:cNvPr id="7" name="Ink 6">
                <a:extLst>
                  <a:ext uri="{FF2B5EF4-FFF2-40B4-BE49-F238E27FC236}">
                    <a16:creationId xmlns:a16="http://schemas.microsoft.com/office/drawing/2014/main" id="{6C0A6665-1B0B-62A4-92FA-2B31854D5558}"/>
                  </a:ext>
                </a:extLst>
              </p:cNvPr>
              <p:cNvPicPr/>
              <p:nvPr/>
            </p:nvPicPr>
            <p:blipFill>
              <a:blip r:embed="rId4"/>
              <a:stretch>
                <a:fillRect/>
              </a:stretch>
            </p:blipFill>
            <p:spPr>
              <a:xfrm>
                <a:off x="2529715" y="1329483"/>
                <a:ext cx="3987100" cy="3672941"/>
              </a:xfrm>
              <a:prstGeom prst="rect">
                <a:avLst/>
              </a:prstGeom>
            </p:spPr>
          </p:pic>
        </mc:Fallback>
      </mc:AlternateContent>
    </p:spTree>
    <p:extLst>
      <p:ext uri="{BB962C8B-B14F-4D97-AF65-F5344CB8AC3E}">
        <p14:creationId xmlns:p14="http://schemas.microsoft.com/office/powerpoint/2010/main" val="497236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54AE9-F76B-4DAC-C342-48DEEF1942FA}"/>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38A9E464-11F9-103B-0A45-20130F0EC110}"/>
              </a:ext>
            </a:extLst>
          </p:cNvPr>
          <p:cNvSpPr>
            <a:spLocks noGrp="1"/>
          </p:cNvSpPr>
          <p:nvPr>
            <p:ph type="body" sz="quarter" idx="10"/>
          </p:nvPr>
        </p:nvSpPr>
        <p:spPr>
          <a:xfrm>
            <a:off x="371476" y="848342"/>
            <a:ext cx="6770392" cy="444322"/>
          </a:xfrm>
        </p:spPr>
        <p:txBody>
          <a:bodyPr lIns="91440" tIns="45720" rIns="91440" bIns="45720" anchor="t"/>
          <a:lstStyle/>
          <a:p>
            <a:r>
              <a:rPr lang="en-PT" err="1">
                <a:latin typeface="Arial"/>
                <a:cs typeface="Arial"/>
              </a:rPr>
              <a:t>Bombardiro</a:t>
            </a:r>
            <a:r>
              <a:rPr lang="en-PT">
                <a:latin typeface="Arial"/>
                <a:cs typeface="Arial"/>
              </a:rPr>
              <a:t> page – Expanded &amp; double.infinity</a:t>
            </a:r>
            <a:endParaRPr lang="en-US"/>
          </a:p>
        </p:txBody>
      </p:sp>
      <p:sp>
        <p:nvSpPr>
          <p:cNvPr id="18" name="Text Placeholder 17">
            <a:extLst>
              <a:ext uri="{FF2B5EF4-FFF2-40B4-BE49-F238E27FC236}">
                <a16:creationId xmlns:a16="http://schemas.microsoft.com/office/drawing/2014/main" id="{87AA5408-0232-E426-4598-7DE8D017845C}"/>
              </a:ext>
            </a:extLst>
          </p:cNvPr>
          <p:cNvSpPr>
            <a:spLocks noGrp="1"/>
          </p:cNvSpPr>
          <p:nvPr>
            <p:ph type="body" sz="quarter" idx="11"/>
          </p:nvPr>
        </p:nvSpPr>
        <p:spPr>
          <a:xfrm>
            <a:off x="372275" y="1290205"/>
            <a:ext cx="6578144" cy="3760112"/>
          </a:xfrm>
        </p:spPr>
        <p:txBody>
          <a:bodyPr lIns="91440" tIns="45720" rIns="91440" bIns="45720" anchor="t"/>
          <a:lstStyle/>
          <a:p>
            <a:pPr marL="171450" indent="-171450">
              <a:buFont typeface="Calibri" panose="020B0604020202020204" pitchFamily="34" charset="0"/>
              <a:buChar char="-"/>
            </a:pPr>
            <a:r>
              <a:rPr lang="en-US" sz="900">
                <a:solidFill>
                  <a:srgbClr val="BCBEC4"/>
                </a:solidFill>
                <a:latin typeface="Menlo"/>
                <a:cs typeface="Arial"/>
              </a:rPr>
              <a:t>Create </a:t>
            </a:r>
            <a:r>
              <a:rPr lang="en-US" sz="900" err="1">
                <a:solidFill>
                  <a:srgbClr val="BCBEC4"/>
                </a:solidFill>
                <a:latin typeface="Menlo"/>
                <a:cs typeface="Arial"/>
              </a:rPr>
              <a:t>bombardiro_crocodillo_page</a:t>
            </a:r>
            <a:r>
              <a:rPr lang="en-US" sz="900">
                <a:solidFill>
                  <a:srgbClr val="BCBEC4"/>
                </a:solidFill>
                <a:latin typeface="Menlo"/>
                <a:cs typeface="Arial"/>
              </a:rPr>
              <a:t> with a Column and with the 3 children:</a:t>
            </a:r>
            <a:endParaRPr lang="en-US">
              <a:solidFill>
                <a:srgbClr val="FFFFFF"/>
              </a:solidFill>
            </a:endParaRPr>
          </a:p>
          <a:p>
            <a:pPr marL="171450" indent="-171450">
              <a:buFont typeface="Calibri" panose="020B0604020202020204" pitchFamily="34" charset="0"/>
              <a:buChar char="-"/>
            </a:pPr>
            <a:r>
              <a:rPr lang="en-US" sz="600">
                <a:solidFill>
                  <a:srgbClr val="57AAF7"/>
                </a:solidFill>
                <a:latin typeface="Menlo"/>
                <a:cs typeface="Arial"/>
              </a:rPr>
              <a:t>Container</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color: </a:t>
            </a:r>
            <a:r>
              <a:rPr lang="en-US" sz="600" err="1">
                <a:solidFill>
                  <a:srgbClr val="BCBEC4"/>
                </a:solidFill>
                <a:latin typeface="Menlo"/>
                <a:cs typeface="Arial"/>
              </a:rPr>
              <a:t>Colors.</a:t>
            </a:r>
            <a:r>
              <a:rPr lang="en-US" sz="600" i="1" err="1">
                <a:solidFill>
                  <a:srgbClr val="C77DBB"/>
                </a:solidFill>
                <a:latin typeface="Menlo"/>
                <a:cs typeface="Arial"/>
              </a:rPr>
              <a:t>teal</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width: </a:t>
            </a:r>
            <a:r>
              <a:rPr lang="en-US" sz="600" err="1">
                <a:solidFill>
                  <a:srgbClr val="BCBEC4"/>
                </a:solidFill>
                <a:latin typeface="Menlo"/>
                <a:cs typeface="Arial"/>
              </a:rPr>
              <a:t>double.</a:t>
            </a:r>
            <a:r>
              <a:rPr lang="en-US" sz="600" i="1" err="1">
                <a:solidFill>
                  <a:srgbClr val="C77DBB"/>
                </a:solidFill>
                <a:latin typeface="Menlo"/>
                <a:cs typeface="Arial"/>
              </a:rPr>
              <a:t>infinity</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child: </a:t>
            </a:r>
            <a:r>
              <a:rPr lang="en-US" sz="600">
                <a:solidFill>
                  <a:srgbClr val="CF8E6D"/>
                </a:solidFill>
                <a:latin typeface="Menlo"/>
                <a:cs typeface="Arial"/>
              </a:rPr>
              <a:t>const </a:t>
            </a:r>
            <a:r>
              <a:rPr lang="en-US" sz="600">
                <a:solidFill>
                  <a:srgbClr val="57AAF7"/>
                </a:solidFill>
                <a:latin typeface="Menlo"/>
                <a:cs typeface="Arial"/>
              </a:rPr>
              <a:t>Padding</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padding: </a:t>
            </a:r>
            <a:r>
              <a:rPr lang="en-US" sz="600" err="1">
                <a:solidFill>
                  <a:srgbClr val="57AAF7"/>
                </a:solidFill>
                <a:latin typeface="Menlo"/>
                <a:cs typeface="Arial"/>
              </a:rPr>
              <a:t>EdgeInsets</a:t>
            </a:r>
            <a:r>
              <a:rPr lang="en-US" sz="600" err="1">
                <a:solidFill>
                  <a:srgbClr val="BCBEC4"/>
                </a:solidFill>
                <a:latin typeface="Menlo"/>
                <a:cs typeface="Arial"/>
              </a:rPr>
              <a:t>.</a:t>
            </a:r>
            <a:r>
              <a:rPr lang="en-US" sz="600" err="1">
                <a:solidFill>
                  <a:srgbClr val="57AAF7"/>
                </a:solidFill>
                <a:latin typeface="Menlo"/>
                <a:cs typeface="Arial"/>
              </a:rPr>
              <a:t>only</a:t>
            </a:r>
            <a:r>
              <a:rPr lang="en-US" sz="600">
                <a:solidFill>
                  <a:srgbClr val="BCBEC4"/>
                </a:solidFill>
                <a:latin typeface="Menlo"/>
                <a:cs typeface="Arial"/>
              </a:rPr>
              <a:t>(top: </a:t>
            </a:r>
            <a:r>
              <a:rPr lang="en-US" sz="600">
                <a:solidFill>
                  <a:srgbClr val="2AACB8"/>
                </a:solidFill>
                <a:latin typeface="Menlo"/>
                <a:cs typeface="Arial"/>
              </a:rPr>
              <a:t>24.0</a:t>
            </a:r>
            <a:r>
              <a:rPr lang="en-US" sz="600">
                <a:solidFill>
                  <a:srgbClr val="BCBEC4"/>
                </a:solidFill>
                <a:latin typeface="Menlo"/>
                <a:cs typeface="Arial"/>
              </a:rPr>
              <a:t>, bottom: </a:t>
            </a:r>
            <a:r>
              <a:rPr lang="en-US" sz="600">
                <a:solidFill>
                  <a:srgbClr val="2AACB8"/>
                </a:solidFill>
                <a:latin typeface="Menlo"/>
                <a:cs typeface="Arial"/>
              </a:rPr>
              <a:t>36.0</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child: </a:t>
            </a:r>
            <a:r>
              <a:rPr lang="en-US" sz="600">
                <a:solidFill>
                  <a:srgbClr val="57AAF7"/>
                </a:solidFill>
                <a:latin typeface="Menlo"/>
                <a:cs typeface="Arial"/>
              </a:rPr>
              <a:t>Center</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child: </a:t>
            </a:r>
            <a:r>
              <a:rPr lang="en-US" sz="600">
                <a:solidFill>
                  <a:srgbClr val="57AAF7"/>
                </a:solidFill>
                <a:latin typeface="Menlo"/>
                <a:cs typeface="Arial"/>
              </a:rPr>
              <a:t>Text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a:solidFill>
                  <a:srgbClr val="6AAB73"/>
                </a:solidFill>
                <a:latin typeface="Menlo"/>
                <a:cs typeface="Arial"/>
              </a:rPr>
              <a:t>"Brain Rot Friends"</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style: </a:t>
            </a:r>
            <a:r>
              <a:rPr lang="en-US" sz="600" err="1">
                <a:solidFill>
                  <a:srgbClr val="57AAF7"/>
                </a:solidFill>
                <a:latin typeface="Menlo"/>
                <a:cs typeface="Arial"/>
              </a:rPr>
              <a:t>TextStyle</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color: </a:t>
            </a:r>
            <a:r>
              <a:rPr lang="en-US" sz="600" err="1">
                <a:solidFill>
                  <a:srgbClr val="BCBEC4"/>
                </a:solidFill>
                <a:latin typeface="Menlo"/>
                <a:cs typeface="Arial"/>
              </a:rPr>
              <a:t>Colors.</a:t>
            </a:r>
            <a:r>
              <a:rPr lang="en-US" sz="600" i="1" err="1">
                <a:solidFill>
                  <a:srgbClr val="C77DBB"/>
                </a:solidFill>
                <a:latin typeface="Menlo"/>
                <a:cs typeface="Arial"/>
              </a:rPr>
              <a:t>orange</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err="1">
                <a:solidFill>
                  <a:srgbClr val="BCBEC4"/>
                </a:solidFill>
                <a:latin typeface="Menlo"/>
                <a:cs typeface="Arial"/>
              </a:rPr>
              <a:t>fontWeight</a:t>
            </a:r>
            <a:r>
              <a:rPr lang="en-US" sz="600">
                <a:solidFill>
                  <a:srgbClr val="BCBEC4"/>
                </a:solidFill>
                <a:latin typeface="Menlo"/>
                <a:cs typeface="Arial"/>
              </a:rPr>
              <a:t>: FontWeight.</a:t>
            </a:r>
            <a:r>
              <a:rPr lang="en-US" sz="600" i="1">
                <a:solidFill>
                  <a:srgbClr val="C77DBB"/>
                </a:solidFill>
                <a:latin typeface="Menlo"/>
                <a:cs typeface="Arial"/>
              </a:rPr>
              <a:t>w900</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err="1">
                <a:solidFill>
                  <a:srgbClr val="BCBEC4"/>
                </a:solidFill>
                <a:latin typeface="Menlo"/>
                <a:cs typeface="Arial"/>
              </a:rPr>
              <a:t>fontSize</a:t>
            </a:r>
            <a:r>
              <a:rPr lang="en-US" sz="600">
                <a:solidFill>
                  <a:srgbClr val="BCBEC4"/>
                </a:solidFill>
                <a:latin typeface="Menlo"/>
                <a:cs typeface="Arial"/>
              </a:rPr>
              <a:t>: </a:t>
            </a:r>
            <a:r>
              <a:rPr lang="en-US" sz="600">
                <a:solidFill>
                  <a:srgbClr val="2AACB8"/>
                </a:solidFill>
                <a:latin typeface="Menlo"/>
                <a:cs typeface="Arial"/>
              </a:rPr>
              <a:t>18.0</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Container(</a:t>
            </a:r>
            <a:br>
              <a:rPr lang="en-US" sz="600">
                <a:latin typeface="Menlo"/>
                <a:cs typeface="Arial"/>
              </a:rPr>
            </a:br>
            <a:r>
              <a:rPr lang="en-US" sz="600">
                <a:solidFill>
                  <a:srgbClr val="BCBEC4"/>
                </a:solidFill>
                <a:latin typeface="Menlo"/>
                <a:cs typeface="Arial"/>
              </a:rPr>
              <a:t>  color: </a:t>
            </a:r>
            <a:r>
              <a:rPr lang="en-US" sz="600" err="1">
                <a:solidFill>
                  <a:srgbClr val="BCBEC4"/>
                </a:solidFill>
                <a:latin typeface="Menlo"/>
                <a:cs typeface="Arial"/>
              </a:rPr>
              <a:t>Colors.</a:t>
            </a:r>
            <a:r>
              <a:rPr lang="en-US" sz="600" i="1" err="1">
                <a:solidFill>
                  <a:srgbClr val="C77DBB"/>
                </a:solidFill>
                <a:latin typeface="Menlo"/>
                <a:cs typeface="Arial"/>
              </a:rPr>
              <a:t>pink</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height: </a:t>
            </a:r>
            <a:r>
              <a:rPr lang="en-US" sz="600">
                <a:solidFill>
                  <a:srgbClr val="2AACB8"/>
                </a:solidFill>
                <a:latin typeface="Menlo"/>
                <a:cs typeface="Arial"/>
              </a:rPr>
              <a:t>3</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width: </a:t>
            </a:r>
            <a:r>
              <a:rPr lang="en-US" sz="600" err="1">
                <a:solidFill>
                  <a:srgbClr val="BCBEC4"/>
                </a:solidFill>
                <a:latin typeface="Menlo"/>
                <a:cs typeface="Arial"/>
              </a:rPr>
              <a:t>double.</a:t>
            </a:r>
            <a:r>
              <a:rPr lang="en-US" sz="600" i="1" err="1">
                <a:solidFill>
                  <a:srgbClr val="C77DBB"/>
                </a:solidFill>
                <a:latin typeface="Menlo"/>
                <a:cs typeface="Arial"/>
              </a:rPr>
              <a:t>infinity</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Expanded(child: </a:t>
            </a:r>
            <a:r>
              <a:rPr lang="en-US" sz="600">
                <a:solidFill>
                  <a:srgbClr val="57AAF7"/>
                </a:solidFill>
                <a:latin typeface="Menlo"/>
                <a:cs typeface="Arial"/>
              </a:rPr>
              <a:t>Container</a:t>
            </a:r>
            <a:r>
              <a:rPr lang="en-US" sz="600">
                <a:solidFill>
                  <a:srgbClr val="BCBEC4"/>
                </a:solidFill>
                <a:latin typeface="Menlo"/>
                <a:cs typeface="Arial"/>
              </a:rPr>
              <a:t>(color: </a:t>
            </a:r>
            <a:r>
              <a:rPr lang="en-US" sz="600" err="1">
                <a:solidFill>
                  <a:srgbClr val="BCBEC4"/>
                </a:solidFill>
                <a:latin typeface="Menlo"/>
                <a:cs typeface="Arial"/>
              </a:rPr>
              <a:t>Colors.</a:t>
            </a:r>
            <a:r>
              <a:rPr lang="en-US" sz="600" i="1" err="1">
                <a:solidFill>
                  <a:srgbClr val="C77DBB"/>
                </a:solidFill>
                <a:latin typeface="Menlo"/>
                <a:cs typeface="Arial"/>
              </a:rPr>
              <a:t>yellow</a:t>
            </a:r>
            <a:r>
              <a:rPr lang="en-US" sz="600">
                <a:solidFill>
                  <a:srgbClr val="BCBEC4"/>
                </a:solidFill>
                <a:latin typeface="Menlo"/>
                <a:cs typeface="Arial"/>
              </a:rPr>
              <a:t>)),</a:t>
            </a:r>
            <a:endParaRPr lang="en-US" sz="600">
              <a:solidFill>
                <a:srgbClr val="FFFFFF"/>
              </a:solidFill>
              <a:latin typeface="Arial"/>
              <a:cs typeface="Arial"/>
            </a:endParaRPr>
          </a:p>
          <a:p>
            <a:pPr marL="171450" indent="-171450">
              <a:buFont typeface="Calibri" panose="020B0604020202020204" pitchFamily="34" charset="0"/>
              <a:buChar char="-"/>
            </a:pPr>
            <a:endParaRPr lang="en-US" sz="600">
              <a:solidFill>
                <a:srgbClr val="BCBEC4"/>
              </a:solidFill>
              <a:latin typeface="Menlo"/>
              <a:cs typeface="Arial"/>
            </a:endParaRPr>
          </a:p>
        </p:txBody>
      </p:sp>
      <p:pic>
        <p:nvPicPr>
          <p:cNvPr id="5" name="Picture 4" descr="A screenshot of a phone&#10;&#10;AI-generated content may be incorrect.">
            <a:extLst>
              <a:ext uri="{FF2B5EF4-FFF2-40B4-BE49-F238E27FC236}">
                <a16:creationId xmlns:a16="http://schemas.microsoft.com/office/drawing/2014/main" id="{D95DCBF7-60AF-E8E7-2428-673E4F31C256}"/>
              </a:ext>
            </a:extLst>
          </p:cNvPr>
          <p:cNvPicPr>
            <a:picLocks noChangeAspect="1"/>
          </p:cNvPicPr>
          <p:nvPr/>
        </p:nvPicPr>
        <p:blipFill>
          <a:blip r:embed="rId2"/>
          <a:stretch>
            <a:fillRect/>
          </a:stretch>
        </p:blipFill>
        <p:spPr>
          <a:xfrm>
            <a:off x="6977250" y="847881"/>
            <a:ext cx="1785172" cy="3845914"/>
          </a:xfrm>
          <a:prstGeom prst="rect">
            <a:avLst/>
          </a:prstGeom>
        </p:spPr>
      </p:pic>
      <p:pic>
        <p:nvPicPr>
          <p:cNvPr id="2" name="Picture 1" descr="A yellow rectangular object with black edges&#10;&#10;AI-generated content may be incorrect.">
            <a:extLst>
              <a:ext uri="{FF2B5EF4-FFF2-40B4-BE49-F238E27FC236}">
                <a16:creationId xmlns:a16="http://schemas.microsoft.com/office/drawing/2014/main" id="{5E1B74BF-EE0E-45FB-F110-8D56161A1B4C}"/>
              </a:ext>
            </a:extLst>
          </p:cNvPr>
          <p:cNvPicPr>
            <a:picLocks noChangeAspect="1"/>
          </p:cNvPicPr>
          <p:nvPr/>
        </p:nvPicPr>
        <p:blipFill>
          <a:blip r:embed="rId3"/>
          <a:stretch>
            <a:fillRect/>
          </a:stretch>
        </p:blipFill>
        <p:spPr>
          <a:xfrm>
            <a:off x="6967359" y="846174"/>
            <a:ext cx="1797038" cy="3854303"/>
          </a:xfrm>
          <a:prstGeom prst="rect">
            <a:avLst/>
          </a:prstGeom>
        </p:spPr>
      </p:pic>
    </p:spTree>
    <p:extLst>
      <p:ext uri="{BB962C8B-B14F-4D97-AF65-F5344CB8AC3E}">
        <p14:creationId xmlns:p14="http://schemas.microsoft.com/office/powerpoint/2010/main" val="767567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8EC56-818E-F190-403E-7F04853AC02E}"/>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0FF9B6E7-833F-0247-E04F-995B491A58BB}"/>
              </a:ext>
            </a:extLst>
          </p:cNvPr>
          <p:cNvSpPr>
            <a:spLocks noGrp="1"/>
          </p:cNvSpPr>
          <p:nvPr>
            <p:ph type="body" sz="quarter" idx="10"/>
          </p:nvPr>
        </p:nvSpPr>
        <p:spPr>
          <a:xfrm>
            <a:off x="371476" y="848342"/>
            <a:ext cx="6770392" cy="444322"/>
          </a:xfrm>
        </p:spPr>
        <p:txBody>
          <a:bodyPr lIns="91440" tIns="45720" rIns="91440" bIns="45720" anchor="t"/>
          <a:lstStyle/>
          <a:p>
            <a:r>
              <a:rPr lang="en-PT" err="1">
                <a:latin typeface="Arial"/>
                <a:cs typeface="Arial"/>
              </a:rPr>
              <a:t>Bombardiro</a:t>
            </a:r>
            <a:r>
              <a:rPr lang="en-PT">
                <a:latin typeface="Arial"/>
                <a:cs typeface="Arial"/>
              </a:rPr>
              <a:t> page – ListView.builder</a:t>
            </a:r>
            <a:endParaRPr lang="en-US"/>
          </a:p>
        </p:txBody>
      </p:sp>
      <p:sp>
        <p:nvSpPr>
          <p:cNvPr id="18" name="Text Placeholder 17">
            <a:extLst>
              <a:ext uri="{FF2B5EF4-FFF2-40B4-BE49-F238E27FC236}">
                <a16:creationId xmlns:a16="http://schemas.microsoft.com/office/drawing/2014/main" id="{D3B6B314-CF7A-33FD-3645-19633F835062}"/>
              </a:ext>
            </a:extLst>
          </p:cNvPr>
          <p:cNvSpPr>
            <a:spLocks noGrp="1"/>
          </p:cNvSpPr>
          <p:nvPr>
            <p:ph type="body" sz="quarter" idx="11"/>
          </p:nvPr>
        </p:nvSpPr>
        <p:spPr>
          <a:xfrm>
            <a:off x="372275" y="1290205"/>
            <a:ext cx="6578144" cy="3760112"/>
          </a:xfrm>
        </p:spPr>
        <p:txBody>
          <a:bodyPr lIns="91440" tIns="45720" rIns="91440" bIns="45720" anchor="t"/>
          <a:lstStyle/>
          <a:p>
            <a:pPr marL="171450" indent="-171450">
              <a:buFont typeface="Calibri" panose="020B0604020202020204" pitchFamily="34" charset="0"/>
              <a:buChar char="-"/>
            </a:pPr>
            <a:r>
              <a:rPr lang="en-US" sz="900">
                <a:solidFill>
                  <a:srgbClr val="BCBEC4"/>
                </a:solidFill>
                <a:latin typeface="Menlo"/>
                <a:cs typeface="Arial"/>
              </a:rPr>
              <a:t>Add a var for </a:t>
            </a:r>
            <a:r>
              <a:rPr lang="en-US" sz="900" err="1">
                <a:solidFill>
                  <a:srgbClr val="BCBEC4"/>
                </a:solidFill>
                <a:latin typeface="Menlo"/>
                <a:cs typeface="Arial"/>
              </a:rPr>
              <a:t>brainRotAnimals</a:t>
            </a:r>
            <a:r>
              <a:rPr lang="en-US" sz="900">
                <a:solidFill>
                  <a:srgbClr val="BCBEC4"/>
                </a:solidFill>
                <a:latin typeface="Menlo"/>
                <a:cs typeface="Arial"/>
              </a:rPr>
              <a:t>, and replace the Container with a </a:t>
            </a:r>
            <a:r>
              <a:rPr lang="en-US" sz="900" err="1">
                <a:solidFill>
                  <a:srgbClr val="BCBEC4"/>
                </a:solidFill>
                <a:latin typeface="Menlo"/>
                <a:cs typeface="Arial"/>
              </a:rPr>
              <a:t>ListView.builder</a:t>
            </a:r>
            <a:r>
              <a:rPr lang="en-US" sz="900">
                <a:solidFill>
                  <a:srgbClr val="BCBEC4"/>
                </a:solidFill>
                <a:latin typeface="Menlo"/>
                <a:cs typeface="Arial"/>
              </a:rPr>
              <a:t>:</a:t>
            </a:r>
            <a:endParaRPr lang="en-US">
              <a:solidFill>
                <a:srgbClr val="FFFFFF"/>
              </a:solidFill>
            </a:endParaRPr>
          </a:p>
          <a:p>
            <a:pPr marL="171450" indent="-171450">
              <a:buFont typeface="Calibri" panose="020B0604020202020204" pitchFamily="34" charset="0"/>
              <a:buChar char="-"/>
            </a:pPr>
            <a:r>
              <a:rPr lang="en-US" sz="900">
                <a:solidFill>
                  <a:srgbClr val="CF8E6D"/>
                </a:solidFill>
                <a:latin typeface="Menlo"/>
                <a:cs typeface="Arial"/>
              </a:rPr>
              <a:t>final </a:t>
            </a:r>
            <a:r>
              <a:rPr lang="en-US" sz="900" err="1">
                <a:solidFill>
                  <a:srgbClr val="BCBEC4"/>
                </a:solidFill>
                <a:latin typeface="Menlo"/>
                <a:cs typeface="Arial"/>
              </a:rPr>
              <a:t>brainRotAnimals</a:t>
            </a:r>
            <a:r>
              <a:rPr lang="en-US" sz="900">
                <a:solidFill>
                  <a:srgbClr val="BCBEC4"/>
                </a:solidFill>
                <a:latin typeface="Menlo"/>
                <a:cs typeface="Arial"/>
              </a:rPr>
              <a:t> = [</a:t>
            </a:r>
            <a:r>
              <a:rPr lang="en-US" sz="900">
                <a:solidFill>
                  <a:srgbClr val="6AAB73"/>
                </a:solidFill>
                <a:latin typeface="Menlo"/>
                <a:cs typeface="Arial"/>
              </a:rPr>
              <a:t>"</a:t>
            </a:r>
            <a:r>
              <a:rPr lang="en-US" sz="900" err="1">
                <a:solidFill>
                  <a:srgbClr val="6AAB73"/>
                </a:solidFill>
                <a:latin typeface="Menlo"/>
                <a:cs typeface="Arial"/>
              </a:rPr>
              <a:t>Bombardiro</a:t>
            </a:r>
            <a:r>
              <a:rPr lang="en-US" sz="900">
                <a:solidFill>
                  <a:srgbClr val="6AAB73"/>
                </a:solidFill>
                <a:latin typeface="Menlo"/>
                <a:cs typeface="Arial"/>
              </a:rPr>
              <a:t> </a:t>
            </a:r>
            <a:r>
              <a:rPr lang="en-US" sz="900" err="1">
                <a:solidFill>
                  <a:srgbClr val="6AAB73"/>
                </a:solidFill>
                <a:latin typeface="Menlo"/>
                <a:cs typeface="Arial"/>
              </a:rPr>
              <a:t>Crocodillo</a:t>
            </a:r>
            <a:r>
              <a:rPr lang="en-US" sz="900">
                <a:solidFill>
                  <a:srgbClr val="6AAB73"/>
                </a:solidFill>
                <a:latin typeface="Menlo"/>
                <a:cs typeface="Arial"/>
              </a:rPr>
              <a:t>"</a:t>
            </a:r>
            <a:r>
              <a:rPr lang="en-US" sz="900">
                <a:solidFill>
                  <a:srgbClr val="BCBEC4"/>
                </a:solidFill>
                <a:latin typeface="Menlo"/>
                <a:cs typeface="Arial"/>
              </a:rPr>
              <a:t>, </a:t>
            </a:r>
            <a:r>
              <a:rPr lang="en-US" sz="900">
                <a:solidFill>
                  <a:srgbClr val="6AAB73"/>
                </a:solidFill>
                <a:latin typeface="Menlo"/>
                <a:cs typeface="Arial"/>
              </a:rPr>
              <a:t>"</a:t>
            </a:r>
            <a:r>
              <a:rPr lang="en-US" sz="900" err="1">
                <a:solidFill>
                  <a:srgbClr val="6AAB73"/>
                </a:solidFill>
                <a:latin typeface="Menlo"/>
                <a:cs typeface="Arial"/>
              </a:rPr>
              <a:t>Tralalero</a:t>
            </a:r>
            <a:r>
              <a:rPr lang="en-US" sz="900">
                <a:solidFill>
                  <a:srgbClr val="6AAB73"/>
                </a:solidFill>
                <a:latin typeface="Menlo"/>
                <a:cs typeface="Arial"/>
              </a:rPr>
              <a:t> </a:t>
            </a:r>
            <a:r>
              <a:rPr lang="en-US" sz="900" err="1">
                <a:solidFill>
                  <a:srgbClr val="6AAB73"/>
                </a:solidFill>
                <a:latin typeface="Menlo"/>
                <a:cs typeface="Arial"/>
              </a:rPr>
              <a:t>Tralala</a:t>
            </a:r>
            <a:r>
              <a:rPr lang="en-US" sz="900">
                <a:solidFill>
                  <a:srgbClr val="6AAB73"/>
                </a:solidFill>
                <a:latin typeface="Menlo"/>
                <a:cs typeface="Arial"/>
              </a:rPr>
              <a:t>"</a:t>
            </a:r>
            <a:r>
              <a:rPr lang="en-US" sz="900">
                <a:solidFill>
                  <a:srgbClr val="BCBEC4"/>
                </a:solidFill>
                <a:latin typeface="Menlo"/>
                <a:cs typeface="Arial"/>
              </a:rPr>
              <a:t>];</a:t>
            </a:r>
            <a:endParaRPr lang="en-US" sz="900">
              <a:latin typeface="Menlo"/>
              <a:cs typeface="Arial"/>
            </a:endParaRPr>
          </a:p>
          <a:p>
            <a:pPr marL="171450" indent="-171450">
              <a:buFont typeface="Calibri" panose="020B0604020202020204" pitchFamily="34" charset="0"/>
              <a:buChar char="-"/>
            </a:pPr>
            <a:endParaRPr lang="en-US" sz="900">
              <a:solidFill>
                <a:srgbClr val="BCBEC4"/>
              </a:solidFill>
              <a:latin typeface="Menlo"/>
              <a:cs typeface="Arial"/>
            </a:endParaRPr>
          </a:p>
          <a:p>
            <a:pPr marL="171450" indent="-171450">
              <a:buFont typeface="Calibri" panose="020B0604020202020204" pitchFamily="34" charset="0"/>
              <a:buChar char="-"/>
            </a:pPr>
            <a:r>
              <a:rPr lang="en-US" sz="600">
                <a:solidFill>
                  <a:srgbClr val="57AAF7"/>
                </a:solidFill>
                <a:latin typeface="Menlo"/>
                <a:cs typeface="Arial"/>
              </a:rPr>
              <a:t>Expanded</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child: </a:t>
            </a:r>
            <a:r>
              <a:rPr lang="en-US" sz="600" err="1">
                <a:solidFill>
                  <a:srgbClr val="57AAF7"/>
                </a:solidFill>
                <a:latin typeface="Menlo"/>
                <a:cs typeface="Arial"/>
              </a:rPr>
              <a:t>ListView</a:t>
            </a:r>
            <a:r>
              <a:rPr lang="en-US" sz="600" err="1">
                <a:solidFill>
                  <a:srgbClr val="BCBEC4"/>
                </a:solidFill>
                <a:latin typeface="Menlo"/>
                <a:cs typeface="Arial"/>
              </a:rPr>
              <a:t>.</a:t>
            </a:r>
            <a:r>
              <a:rPr lang="en-US" sz="600" err="1">
                <a:solidFill>
                  <a:srgbClr val="57AAF7"/>
                </a:solidFill>
                <a:latin typeface="Menlo"/>
                <a:cs typeface="Arial"/>
              </a:rPr>
              <a:t>builder</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err="1">
                <a:solidFill>
                  <a:srgbClr val="BCBEC4"/>
                </a:solidFill>
                <a:latin typeface="Menlo"/>
                <a:cs typeface="Arial"/>
              </a:rPr>
              <a:t>itemCount</a:t>
            </a:r>
            <a:r>
              <a:rPr lang="en-US" sz="600">
                <a:solidFill>
                  <a:srgbClr val="BCBEC4"/>
                </a:solidFill>
                <a:latin typeface="Menlo"/>
                <a:cs typeface="Arial"/>
              </a:rPr>
              <a:t>: </a:t>
            </a:r>
            <a:r>
              <a:rPr lang="en-US" sz="600" err="1">
                <a:solidFill>
                  <a:srgbClr val="BCBEC4"/>
                </a:solidFill>
                <a:latin typeface="Menlo"/>
                <a:cs typeface="Arial"/>
              </a:rPr>
              <a:t>brainRotAnimals.</a:t>
            </a:r>
            <a:r>
              <a:rPr lang="en-US" sz="600" err="1">
                <a:solidFill>
                  <a:srgbClr val="C77DBB"/>
                </a:solidFill>
                <a:latin typeface="Menlo"/>
                <a:cs typeface="Arial"/>
              </a:rPr>
              <a:t>length</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err="1">
                <a:solidFill>
                  <a:srgbClr val="BCBEC4"/>
                </a:solidFill>
                <a:latin typeface="Menlo"/>
                <a:cs typeface="Arial"/>
              </a:rPr>
              <a:t>itemBuilder</a:t>
            </a:r>
            <a:r>
              <a:rPr lang="en-US" sz="600">
                <a:solidFill>
                  <a:srgbClr val="BCBEC4"/>
                </a:solidFill>
                <a:latin typeface="Menlo"/>
                <a:cs typeface="Arial"/>
              </a:rPr>
              <a:t>: (</a:t>
            </a:r>
            <a:r>
              <a:rPr lang="en-US" sz="600" err="1">
                <a:solidFill>
                  <a:srgbClr val="BCBEC4"/>
                </a:solidFill>
                <a:latin typeface="Menlo"/>
                <a:cs typeface="Arial"/>
              </a:rPr>
              <a:t>BuildContext</a:t>
            </a:r>
            <a:r>
              <a:rPr lang="en-US" sz="600">
                <a:solidFill>
                  <a:srgbClr val="BCBEC4"/>
                </a:solidFill>
                <a:latin typeface="Menlo"/>
                <a:cs typeface="Arial"/>
              </a:rPr>
              <a:t> context, int index) {</a:t>
            </a:r>
            <a:br>
              <a:rPr lang="en-US" sz="600">
                <a:latin typeface="Menlo"/>
                <a:cs typeface="Arial"/>
              </a:rPr>
            </a:br>
            <a:r>
              <a:rPr lang="en-US" sz="600">
                <a:solidFill>
                  <a:srgbClr val="BCBEC4"/>
                </a:solidFill>
                <a:latin typeface="Menlo"/>
                <a:cs typeface="Arial"/>
              </a:rPr>
              <a:t>      </a:t>
            </a:r>
            <a:r>
              <a:rPr lang="en-US" sz="600">
                <a:solidFill>
                  <a:srgbClr val="CF8E6D"/>
                </a:solidFill>
                <a:latin typeface="Menlo"/>
                <a:cs typeface="Arial"/>
              </a:rPr>
              <a:t>return </a:t>
            </a:r>
            <a:r>
              <a:rPr lang="en-US" sz="600">
                <a:solidFill>
                  <a:srgbClr val="57AAF7"/>
                </a:solidFill>
                <a:latin typeface="Menlo"/>
                <a:cs typeface="Arial"/>
              </a:rPr>
              <a:t>Padding</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padding: </a:t>
            </a:r>
            <a:r>
              <a:rPr lang="en-US" sz="600">
                <a:solidFill>
                  <a:srgbClr val="CF8E6D"/>
                </a:solidFill>
                <a:latin typeface="Menlo"/>
                <a:cs typeface="Arial"/>
              </a:rPr>
              <a:t>const </a:t>
            </a:r>
            <a:r>
              <a:rPr lang="en-US" sz="600" err="1">
                <a:solidFill>
                  <a:srgbClr val="57AAF7"/>
                </a:solidFill>
                <a:latin typeface="Menlo"/>
                <a:cs typeface="Arial"/>
              </a:rPr>
              <a:t>EdgeInsets</a:t>
            </a:r>
            <a:r>
              <a:rPr lang="en-US" sz="600" err="1">
                <a:solidFill>
                  <a:srgbClr val="BCBEC4"/>
                </a:solidFill>
                <a:latin typeface="Menlo"/>
                <a:cs typeface="Arial"/>
              </a:rPr>
              <a:t>.</a:t>
            </a:r>
            <a:r>
              <a:rPr lang="en-US" sz="600" err="1">
                <a:solidFill>
                  <a:srgbClr val="57AAF7"/>
                </a:solidFill>
                <a:latin typeface="Menlo"/>
                <a:cs typeface="Arial"/>
              </a:rPr>
              <a:t>all</a:t>
            </a:r>
            <a:r>
              <a:rPr lang="en-US" sz="600">
                <a:solidFill>
                  <a:srgbClr val="BCBEC4"/>
                </a:solidFill>
                <a:latin typeface="Menlo"/>
                <a:cs typeface="Arial"/>
              </a:rPr>
              <a:t>(</a:t>
            </a:r>
            <a:r>
              <a:rPr lang="en-US" sz="600">
                <a:solidFill>
                  <a:srgbClr val="2AACB8"/>
                </a:solidFill>
                <a:latin typeface="Menlo"/>
                <a:cs typeface="Arial"/>
              </a:rPr>
              <a:t>8.0</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child: </a:t>
            </a:r>
            <a:r>
              <a:rPr lang="en-US" sz="600">
                <a:solidFill>
                  <a:srgbClr val="57AAF7"/>
                </a:solidFill>
                <a:latin typeface="Menlo"/>
                <a:cs typeface="Arial"/>
              </a:rPr>
              <a:t>Container</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decoration: </a:t>
            </a:r>
            <a:r>
              <a:rPr lang="en-US" sz="600" err="1">
                <a:solidFill>
                  <a:srgbClr val="57AAF7"/>
                </a:solidFill>
                <a:latin typeface="Menlo"/>
                <a:cs typeface="Arial"/>
              </a:rPr>
              <a:t>BoxDecoration</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color: Colors.</a:t>
            </a:r>
            <a:r>
              <a:rPr lang="en-US" sz="600" i="1">
                <a:solidFill>
                  <a:srgbClr val="C77DBB"/>
                </a:solidFill>
                <a:latin typeface="Menlo"/>
                <a:cs typeface="Arial"/>
              </a:rPr>
              <a:t>deepOrange</a:t>
            </a:r>
            <a:r>
              <a:rPr lang="en-US" sz="600">
                <a:solidFill>
                  <a:srgbClr val="BCBEC4"/>
                </a:solidFill>
                <a:latin typeface="Menlo"/>
                <a:cs typeface="Arial"/>
              </a:rPr>
              <a:t>.</a:t>
            </a:r>
            <a:r>
              <a:rPr lang="en-US" sz="600">
                <a:solidFill>
                  <a:srgbClr val="C77DBB"/>
                </a:solidFill>
                <a:latin typeface="Menlo"/>
                <a:cs typeface="Arial"/>
              </a:rPr>
              <a:t>shade300</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border: </a:t>
            </a:r>
            <a:r>
              <a:rPr lang="en-US" sz="600" err="1">
                <a:solidFill>
                  <a:srgbClr val="57AAF7"/>
                </a:solidFill>
                <a:latin typeface="Menlo"/>
                <a:cs typeface="Arial"/>
              </a:rPr>
              <a:t>Border</a:t>
            </a:r>
            <a:r>
              <a:rPr lang="en-US" sz="600" err="1">
                <a:solidFill>
                  <a:srgbClr val="BCBEC4"/>
                </a:solidFill>
                <a:latin typeface="Menlo"/>
                <a:cs typeface="Arial"/>
              </a:rPr>
              <a:t>.</a:t>
            </a:r>
            <a:r>
              <a:rPr lang="en-US" sz="600" err="1">
                <a:solidFill>
                  <a:srgbClr val="57AAF7"/>
                </a:solidFill>
                <a:latin typeface="Menlo"/>
                <a:cs typeface="Arial"/>
              </a:rPr>
              <a:t>all</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width: </a:t>
            </a:r>
            <a:r>
              <a:rPr lang="en-US" sz="600">
                <a:solidFill>
                  <a:srgbClr val="2AACB8"/>
                </a:solidFill>
                <a:latin typeface="Menlo"/>
                <a:cs typeface="Arial"/>
              </a:rPr>
              <a:t>8</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color: </a:t>
            </a:r>
            <a:r>
              <a:rPr lang="en-US" sz="600">
                <a:solidFill>
                  <a:srgbClr val="CF8E6D"/>
                </a:solidFill>
                <a:latin typeface="Menlo"/>
                <a:cs typeface="Arial"/>
              </a:rPr>
              <a:t>const </a:t>
            </a:r>
            <a:r>
              <a:rPr lang="en-US" sz="600">
                <a:solidFill>
                  <a:srgbClr val="57AAF7"/>
                </a:solidFill>
                <a:latin typeface="Menlo"/>
                <a:cs typeface="Arial"/>
              </a:rPr>
              <a:t>Color</a:t>
            </a:r>
            <a:r>
              <a:rPr lang="en-US" sz="600">
                <a:solidFill>
                  <a:srgbClr val="BCBEC4"/>
                </a:solidFill>
                <a:latin typeface="Menlo"/>
                <a:cs typeface="Arial"/>
              </a:rPr>
              <a:t>(</a:t>
            </a:r>
            <a:r>
              <a:rPr lang="en-US" sz="600">
                <a:solidFill>
                  <a:srgbClr val="2AACB8"/>
                </a:solidFill>
                <a:latin typeface="Menlo"/>
                <a:cs typeface="Arial"/>
              </a:rPr>
              <a:t>0xff729876</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r>
              <a:rPr lang="en-US" sz="600" err="1">
                <a:solidFill>
                  <a:srgbClr val="BCBEC4"/>
                </a:solidFill>
                <a:latin typeface="Menlo"/>
                <a:cs typeface="Arial"/>
              </a:rPr>
              <a:t>borderRadius</a:t>
            </a:r>
            <a:r>
              <a:rPr lang="en-US" sz="600">
                <a:solidFill>
                  <a:srgbClr val="BCBEC4"/>
                </a:solidFill>
                <a:latin typeface="Menlo"/>
                <a:cs typeface="Arial"/>
              </a:rPr>
              <a:t>: </a:t>
            </a:r>
            <a:r>
              <a:rPr lang="en-US" sz="600" err="1">
                <a:solidFill>
                  <a:srgbClr val="57AAF7"/>
                </a:solidFill>
                <a:latin typeface="Menlo"/>
                <a:cs typeface="Arial"/>
              </a:rPr>
              <a:t>BorderRadius</a:t>
            </a:r>
            <a:r>
              <a:rPr lang="en-US" sz="600" err="1">
                <a:solidFill>
                  <a:srgbClr val="BCBEC4"/>
                </a:solidFill>
                <a:latin typeface="Menlo"/>
                <a:cs typeface="Arial"/>
              </a:rPr>
              <a:t>.</a:t>
            </a:r>
            <a:r>
              <a:rPr lang="en-US" sz="600" err="1">
                <a:solidFill>
                  <a:srgbClr val="57AAF7"/>
                </a:solidFill>
                <a:latin typeface="Menlo"/>
                <a:cs typeface="Arial"/>
              </a:rPr>
              <a:t>circular</a:t>
            </a:r>
            <a:r>
              <a:rPr lang="en-US" sz="600">
                <a:solidFill>
                  <a:srgbClr val="BCBEC4"/>
                </a:solidFill>
                <a:latin typeface="Menlo"/>
                <a:cs typeface="Arial"/>
              </a:rPr>
              <a:t>(</a:t>
            </a:r>
            <a:r>
              <a:rPr lang="en-US" sz="600">
                <a:solidFill>
                  <a:srgbClr val="2AACB8"/>
                </a:solidFill>
                <a:latin typeface="Menlo"/>
                <a:cs typeface="Arial"/>
              </a:rPr>
              <a:t>12</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child: </a:t>
            </a:r>
            <a:r>
              <a:rPr lang="en-US" sz="600">
                <a:solidFill>
                  <a:srgbClr val="57AAF7"/>
                </a:solidFill>
                <a:latin typeface="Menlo"/>
                <a:cs typeface="Arial"/>
              </a:rPr>
              <a:t>Text</a:t>
            </a:r>
            <a:r>
              <a:rPr lang="en-US" sz="600">
                <a:solidFill>
                  <a:srgbClr val="BCBEC4"/>
                </a:solidFill>
                <a:latin typeface="Menlo"/>
                <a:cs typeface="Arial"/>
              </a:rPr>
              <a:t>(</a:t>
            </a:r>
            <a:r>
              <a:rPr lang="en-US" sz="600" err="1">
                <a:solidFill>
                  <a:srgbClr val="BCBEC4"/>
                </a:solidFill>
                <a:latin typeface="Menlo"/>
                <a:cs typeface="Arial"/>
              </a:rPr>
              <a:t>brainRotAnimals</a:t>
            </a:r>
            <a:r>
              <a:rPr lang="en-US" sz="600">
                <a:solidFill>
                  <a:srgbClr val="BCBEC4"/>
                </a:solidFill>
                <a:latin typeface="Menlo"/>
                <a:cs typeface="Arial"/>
              </a:rPr>
              <a:t>[index]),</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a:t>
            </a:r>
            <a:endParaRPr lang="en-US" sz="600">
              <a:solidFill>
                <a:srgbClr val="FFFFFF"/>
              </a:solidFill>
              <a:latin typeface="Arial"/>
              <a:cs typeface="Arial"/>
            </a:endParaRPr>
          </a:p>
        </p:txBody>
      </p:sp>
      <p:pic>
        <p:nvPicPr>
          <p:cNvPr id="3" name="Picture 2" descr="A screenshot of a phone&#10;&#10;AI-generated content may be incorrect.">
            <a:extLst>
              <a:ext uri="{FF2B5EF4-FFF2-40B4-BE49-F238E27FC236}">
                <a16:creationId xmlns:a16="http://schemas.microsoft.com/office/drawing/2014/main" id="{F7711B21-A884-9E7B-0B2F-54C1037FDBF8}"/>
              </a:ext>
            </a:extLst>
          </p:cNvPr>
          <p:cNvPicPr>
            <a:picLocks noChangeAspect="1"/>
          </p:cNvPicPr>
          <p:nvPr/>
        </p:nvPicPr>
        <p:blipFill>
          <a:blip r:embed="rId2"/>
          <a:stretch>
            <a:fillRect/>
          </a:stretch>
        </p:blipFill>
        <p:spPr>
          <a:xfrm>
            <a:off x="6975827" y="847881"/>
            <a:ext cx="1788016" cy="3845914"/>
          </a:xfrm>
          <a:prstGeom prst="rect">
            <a:avLst/>
          </a:prstGeom>
        </p:spPr>
      </p:pic>
    </p:spTree>
    <p:extLst>
      <p:ext uri="{BB962C8B-B14F-4D97-AF65-F5344CB8AC3E}">
        <p14:creationId xmlns:p14="http://schemas.microsoft.com/office/powerpoint/2010/main" val="302595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F4930-3FDC-6603-F08D-DA6BD2F9EA8F}"/>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A3D4FBAE-75A6-D701-74D9-5E7C4878015B}"/>
              </a:ext>
            </a:extLst>
          </p:cNvPr>
          <p:cNvSpPr>
            <a:spLocks noGrp="1"/>
          </p:cNvSpPr>
          <p:nvPr>
            <p:ph type="body" sz="quarter" idx="10"/>
          </p:nvPr>
        </p:nvSpPr>
        <p:spPr>
          <a:xfrm>
            <a:off x="371476" y="848342"/>
            <a:ext cx="6770392" cy="444322"/>
          </a:xfrm>
        </p:spPr>
        <p:txBody>
          <a:bodyPr lIns="91440" tIns="45720" rIns="91440" bIns="45720" anchor="t"/>
          <a:lstStyle/>
          <a:p>
            <a:r>
              <a:rPr lang="en-PT" err="1">
                <a:latin typeface="Arial"/>
                <a:cs typeface="Arial"/>
              </a:rPr>
              <a:t>Bombardiro</a:t>
            </a:r>
            <a:r>
              <a:rPr lang="en-PT">
                <a:latin typeface="Arial"/>
                <a:cs typeface="Arial"/>
              </a:rPr>
              <a:t> page – Custom Widget</a:t>
            </a:r>
            <a:endParaRPr lang="en-US"/>
          </a:p>
        </p:txBody>
      </p:sp>
      <p:sp>
        <p:nvSpPr>
          <p:cNvPr id="18" name="Text Placeholder 17">
            <a:extLst>
              <a:ext uri="{FF2B5EF4-FFF2-40B4-BE49-F238E27FC236}">
                <a16:creationId xmlns:a16="http://schemas.microsoft.com/office/drawing/2014/main" id="{1014E7BC-050B-8011-47B0-1322B46C89BE}"/>
              </a:ext>
            </a:extLst>
          </p:cNvPr>
          <p:cNvSpPr>
            <a:spLocks noGrp="1"/>
          </p:cNvSpPr>
          <p:nvPr>
            <p:ph type="body" sz="quarter" idx="11"/>
          </p:nvPr>
        </p:nvSpPr>
        <p:spPr>
          <a:xfrm>
            <a:off x="372275" y="1290205"/>
            <a:ext cx="6578144" cy="3760112"/>
          </a:xfrm>
        </p:spPr>
        <p:txBody>
          <a:bodyPr lIns="91440" tIns="45720" rIns="91440" bIns="45720" anchor="t"/>
          <a:lstStyle/>
          <a:p>
            <a:pPr marL="171450" indent="-171450">
              <a:buFont typeface="Calibri" panose="020B0604020202020204" pitchFamily="34" charset="0"/>
              <a:buChar char="-"/>
            </a:pPr>
            <a:r>
              <a:rPr lang="en-US" sz="900">
                <a:solidFill>
                  <a:srgbClr val="BCBEC4"/>
                </a:solidFill>
                <a:latin typeface="Menlo"/>
                <a:cs typeface="Arial"/>
              </a:rPr>
              <a:t>We can create a Widget for the </a:t>
            </a:r>
            <a:r>
              <a:rPr lang="en-US" sz="900" err="1">
                <a:solidFill>
                  <a:srgbClr val="BCBEC4"/>
                </a:solidFill>
                <a:latin typeface="Menlo"/>
                <a:cs typeface="Arial"/>
              </a:rPr>
              <a:t>brainRotAnimals</a:t>
            </a:r>
            <a:r>
              <a:rPr lang="en-US" sz="900">
                <a:solidFill>
                  <a:srgbClr val="BCBEC4"/>
                </a:solidFill>
                <a:latin typeface="Menlo"/>
                <a:cs typeface="Arial"/>
              </a:rPr>
              <a:t>:</a:t>
            </a:r>
            <a:endParaRPr lang="en-US">
              <a:solidFill>
                <a:srgbClr val="FFFFFF"/>
              </a:solidFill>
            </a:endParaRPr>
          </a:p>
          <a:p>
            <a:pPr marL="171450" indent="-171450">
              <a:buFont typeface="Calibri" panose="020B0604020202020204" pitchFamily="34" charset="0"/>
              <a:buChar char="-"/>
            </a:pPr>
            <a:r>
              <a:rPr lang="en-US" sz="900">
                <a:solidFill>
                  <a:srgbClr val="BCBEC4"/>
                </a:solidFill>
                <a:latin typeface="Menlo"/>
                <a:cs typeface="Arial"/>
              </a:rPr>
              <a:t>child: </a:t>
            </a:r>
            <a:r>
              <a:rPr lang="en-US" sz="900" err="1">
                <a:solidFill>
                  <a:srgbClr val="57AAF7"/>
                </a:solidFill>
                <a:latin typeface="Menlo"/>
                <a:cs typeface="Arial"/>
              </a:rPr>
              <a:t>BrainRotAnimalWidget</a:t>
            </a:r>
            <a:r>
              <a:rPr lang="en-US" sz="900">
                <a:solidFill>
                  <a:srgbClr val="BCBEC4"/>
                </a:solidFill>
                <a:latin typeface="Menlo"/>
                <a:cs typeface="Arial"/>
              </a:rPr>
              <a:t>(name: </a:t>
            </a:r>
            <a:r>
              <a:rPr lang="en-US" sz="900" err="1">
                <a:solidFill>
                  <a:srgbClr val="BCBEC4"/>
                </a:solidFill>
                <a:latin typeface="Menlo"/>
                <a:cs typeface="Arial"/>
              </a:rPr>
              <a:t>brainRotAnimals</a:t>
            </a:r>
            <a:r>
              <a:rPr lang="en-US" sz="900">
                <a:solidFill>
                  <a:srgbClr val="BCBEC4"/>
                </a:solidFill>
                <a:latin typeface="Menlo"/>
                <a:cs typeface="Arial"/>
              </a:rPr>
              <a:t>[index]),</a:t>
            </a:r>
            <a:endParaRPr lang="en-US" sz="900">
              <a:solidFill>
                <a:srgbClr val="FFFFFF"/>
              </a:solidFill>
              <a:latin typeface="Menlo"/>
              <a:cs typeface="Arial"/>
            </a:endParaRPr>
          </a:p>
          <a:p>
            <a:pPr marL="171450" indent="-171450">
              <a:buFont typeface="Calibri" panose="020B0604020202020204" pitchFamily="34" charset="0"/>
              <a:buChar char="-"/>
            </a:pPr>
            <a:r>
              <a:rPr lang="en-US" sz="600">
                <a:solidFill>
                  <a:srgbClr val="CF8E6D"/>
                </a:solidFill>
                <a:latin typeface="Menlo"/>
                <a:cs typeface="Arial"/>
              </a:rPr>
              <a:t>class </a:t>
            </a:r>
            <a:r>
              <a:rPr lang="en-US" sz="600" err="1">
                <a:solidFill>
                  <a:srgbClr val="BCBEC4"/>
                </a:solidFill>
                <a:latin typeface="Menlo"/>
                <a:cs typeface="Arial"/>
              </a:rPr>
              <a:t>BrainRotAnimalWidget</a:t>
            </a:r>
            <a:r>
              <a:rPr lang="en-US" sz="600">
                <a:solidFill>
                  <a:srgbClr val="BCBEC4"/>
                </a:solidFill>
                <a:latin typeface="Menlo"/>
                <a:cs typeface="Arial"/>
              </a:rPr>
              <a:t> </a:t>
            </a:r>
            <a:r>
              <a:rPr lang="en-US" sz="600">
                <a:solidFill>
                  <a:srgbClr val="CF8E6D"/>
                </a:solidFill>
                <a:latin typeface="Menlo"/>
                <a:cs typeface="Arial"/>
              </a:rPr>
              <a:t>extends </a:t>
            </a:r>
            <a:r>
              <a:rPr lang="en-US" sz="600" err="1">
                <a:solidFill>
                  <a:srgbClr val="BCBEC4"/>
                </a:solidFill>
                <a:latin typeface="Menlo"/>
                <a:cs typeface="Arial"/>
              </a:rPr>
              <a:t>StatelessWidget</a:t>
            </a: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r>
              <a:rPr lang="en-US" sz="600">
                <a:solidFill>
                  <a:srgbClr val="CF8E6D"/>
                </a:solidFill>
                <a:latin typeface="Menlo"/>
                <a:cs typeface="Arial"/>
              </a:rPr>
              <a:t>const </a:t>
            </a:r>
            <a:r>
              <a:rPr lang="en-US" sz="600" err="1">
                <a:solidFill>
                  <a:srgbClr val="BCBEC4"/>
                </a:solidFill>
                <a:latin typeface="Menlo"/>
                <a:cs typeface="Arial"/>
              </a:rPr>
              <a:t>BrainRotAnimalWidget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err="1">
                <a:solidFill>
                  <a:srgbClr val="CF8E6D"/>
                </a:solidFill>
                <a:latin typeface="Menlo"/>
                <a:cs typeface="Arial"/>
              </a:rPr>
              <a:t>super</a:t>
            </a:r>
            <a:r>
              <a:rPr lang="en-US" sz="600" err="1">
                <a:solidFill>
                  <a:srgbClr val="BCBEC4"/>
                </a:solidFill>
                <a:latin typeface="Menlo"/>
                <a:cs typeface="Arial"/>
              </a:rPr>
              <a:t>.key</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a:solidFill>
                  <a:srgbClr val="CF8E6D"/>
                </a:solidFill>
                <a:latin typeface="Menlo"/>
                <a:cs typeface="Arial"/>
              </a:rPr>
              <a:t>required this</a:t>
            </a:r>
            <a:r>
              <a:rPr lang="en-US" sz="600">
                <a:solidFill>
                  <a:srgbClr val="BCBEC4"/>
                </a:solidFill>
                <a:latin typeface="Menlo"/>
                <a:cs typeface="Arial"/>
              </a:rPr>
              <a:t>.</a:t>
            </a:r>
            <a:r>
              <a:rPr lang="en-US" sz="600">
                <a:solidFill>
                  <a:srgbClr val="C77DBB"/>
                </a:solidFill>
                <a:latin typeface="Menlo"/>
                <a:cs typeface="Arial"/>
              </a:rPr>
              <a:t>name</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br>
              <a:rPr lang="en-US" sz="600">
                <a:latin typeface="Menlo"/>
                <a:cs typeface="Arial"/>
              </a:rPr>
            </a:br>
            <a:br>
              <a:rPr lang="en-US" sz="600">
                <a:latin typeface="Menlo"/>
                <a:cs typeface="Arial"/>
              </a:rPr>
            </a:br>
            <a:r>
              <a:rPr lang="en-US" sz="600">
                <a:solidFill>
                  <a:srgbClr val="BCBEC4"/>
                </a:solidFill>
                <a:latin typeface="Menlo"/>
                <a:cs typeface="Arial"/>
              </a:rPr>
              <a:t>  </a:t>
            </a:r>
            <a:r>
              <a:rPr lang="en-US" sz="600">
                <a:solidFill>
                  <a:srgbClr val="CF8E6D"/>
                </a:solidFill>
                <a:latin typeface="Menlo"/>
                <a:cs typeface="Arial"/>
              </a:rPr>
              <a:t>final </a:t>
            </a:r>
            <a:r>
              <a:rPr lang="en-US" sz="600">
                <a:solidFill>
                  <a:srgbClr val="BCBEC4"/>
                </a:solidFill>
                <a:latin typeface="Menlo"/>
                <a:cs typeface="Arial"/>
              </a:rPr>
              <a:t>String </a:t>
            </a:r>
            <a:r>
              <a:rPr lang="en-US" sz="600">
                <a:solidFill>
                  <a:srgbClr val="C77DBB"/>
                </a:solidFill>
                <a:latin typeface="Menlo"/>
                <a:cs typeface="Arial"/>
              </a:rPr>
              <a:t>name</a:t>
            </a:r>
            <a:r>
              <a:rPr lang="en-US" sz="600">
                <a:solidFill>
                  <a:srgbClr val="BCBEC4"/>
                </a:solidFill>
                <a:latin typeface="Menlo"/>
                <a:cs typeface="Arial"/>
              </a:rPr>
              <a:t>;</a:t>
            </a:r>
            <a:br>
              <a:rPr lang="en-US" sz="600">
                <a:latin typeface="Menlo"/>
                <a:cs typeface="Arial"/>
              </a:rPr>
            </a:br>
            <a:br>
              <a:rPr lang="en-US" sz="600">
                <a:latin typeface="Menlo"/>
                <a:cs typeface="Arial"/>
              </a:rPr>
            </a:br>
            <a:r>
              <a:rPr lang="en-US" sz="600">
                <a:solidFill>
                  <a:srgbClr val="BCBEC4"/>
                </a:solidFill>
                <a:latin typeface="Menlo"/>
                <a:cs typeface="Arial"/>
              </a:rPr>
              <a:t>  </a:t>
            </a:r>
            <a:r>
              <a:rPr lang="en-US" sz="600">
                <a:solidFill>
                  <a:srgbClr val="B3AE60"/>
                </a:solidFill>
                <a:latin typeface="Menlo"/>
                <a:cs typeface="Arial"/>
              </a:rPr>
              <a:t>@override</a:t>
            </a:r>
            <a:br>
              <a:rPr lang="en-US" sz="600">
                <a:latin typeface="Menlo"/>
                <a:cs typeface="Arial"/>
              </a:rPr>
            </a:br>
            <a:r>
              <a:rPr lang="en-US" sz="600">
                <a:solidFill>
                  <a:srgbClr val="B3AE60"/>
                </a:solidFill>
                <a:latin typeface="Menlo"/>
                <a:cs typeface="Arial"/>
              </a:rPr>
              <a:t>  </a:t>
            </a:r>
            <a:r>
              <a:rPr lang="en-US" sz="600">
                <a:solidFill>
                  <a:srgbClr val="BCBEC4"/>
                </a:solidFill>
                <a:latin typeface="Menlo"/>
                <a:cs typeface="Arial"/>
              </a:rPr>
              <a:t>Widget </a:t>
            </a:r>
            <a:r>
              <a:rPr lang="en-US" sz="600">
                <a:solidFill>
                  <a:srgbClr val="57AAF7"/>
                </a:solidFill>
                <a:latin typeface="Menlo"/>
                <a:cs typeface="Arial"/>
              </a:rPr>
              <a:t>build</a:t>
            </a:r>
            <a:r>
              <a:rPr lang="en-US" sz="600">
                <a:solidFill>
                  <a:srgbClr val="BCBEC4"/>
                </a:solidFill>
                <a:latin typeface="Menlo"/>
                <a:cs typeface="Arial"/>
              </a:rPr>
              <a:t>(</a:t>
            </a:r>
            <a:r>
              <a:rPr lang="en-US" sz="600" err="1">
                <a:solidFill>
                  <a:srgbClr val="BCBEC4"/>
                </a:solidFill>
                <a:latin typeface="Menlo"/>
                <a:cs typeface="Arial"/>
              </a:rPr>
              <a:t>BuildContext</a:t>
            </a:r>
            <a:r>
              <a:rPr lang="en-US" sz="600">
                <a:solidFill>
                  <a:srgbClr val="BCBEC4"/>
                </a:solidFill>
                <a:latin typeface="Menlo"/>
                <a:cs typeface="Arial"/>
              </a:rPr>
              <a:t> context) {</a:t>
            </a:r>
            <a:br>
              <a:rPr lang="en-US" sz="600">
                <a:latin typeface="Menlo"/>
                <a:cs typeface="Arial"/>
              </a:rPr>
            </a:br>
            <a:r>
              <a:rPr lang="en-US" sz="600">
                <a:solidFill>
                  <a:srgbClr val="BCBEC4"/>
                </a:solidFill>
                <a:latin typeface="Menlo"/>
                <a:cs typeface="Arial"/>
              </a:rPr>
              <a:t>    </a:t>
            </a:r>
            <a:r>
              <a:rPr lang="en-US" sz="600">
                <a:solidFill>
                  <a:srgbClr val="CF8E6D"/>
                </a:solidFill>
                <a:latin typeface="Menlo"/>
                <a:cs typeface="Arial"/>
              </a:rPr>
              <a:t>return </a:t>
            </a:r>
            <a:r>
              <a:rPr lang="en-US" sz="600">
                <a:solidFill>
                  <a:srgbClr val="57AAF7"/>
                </a:solidFill>
                <a:latin typeface="Menlo"/>
                <a:cs typeface="Arial"/>
              </a:rPr>
              <a:t>Column</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children: [</a:t>
            </a:r>
            <a:br>
              <a:rPr lang="en-US" sz="600">
                <a:latin typeface="Menlo"/>
                <a:cs typeface="Arial"/>
              </a:rPr>
            </a:br>
            <a:r>
              <a:rPr lang="en-US" sz="600">
                <a:solidFill>
                  <a:srgbClr val="BCBEC4"/>
                </a:solidFill>
                <a:latin typeface="Menlo"/>
                <a:cs typeface="Arial"/>
              </a:rPr>
              <a:t>        </a:t>
            </a:r>
            <a:r>
              <a:rPr lang="en-US" sz="600">
                <a:solidFill>
                  <a:srgbClr val="57AAF7"/>
                </a:solidFill>
                <a:latin typeface="Menlo"/>
                <a:cs typeface="Arial"/>
              </a:rPr>
              <a:t>Text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a:solidFill>
                  <a:srgbClr val="C77DBB"/>
                </a:solidFill>
                <a:latin typeface="Menlo"/>
                <a:cs typeface="Arial"/>
              </a:rPr>
              <a:t>name</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style: </a:t>
            </a:r>
            <a:r>
              <a:rPr lang="en-US" sz="600">
                <a:solidFill>
                  <a:srgbClr val="CF8E6D"/>
                </a:solidFill>
                <a:latin typeface="Menlo"/>
                <a:cs typeface="Arial"/>
              </a:rPr>
              <a:t>const </a:t>
            </a:r>
            <a:r>
              <a:rPr lang="en-US" sz="600" err="1">
                <a:solidFill>
                  <a:srgbClr val="57AAF7"/>
                </a:solidFill>
                <a:latin typeface="Menlo"/>
                <a:cs typeface="Arial"/>
              </a:rPr>
              <a:t>TextStyle</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color: </a:t>
            </a:r>
            <a:r>
              <a:rPr lang="en-US" sz="600" err="1">
                <a:solidFill>
                  <a:srgbClr val="BCBEC4"/>
                </a:solidFill>
                <a:latin typeface="Menlo"/>
                <a:cs typeface="Arial"/>
              </a:rPr>
              <a:t>Colors.</a:t>
            </a:r>
            <a:r>
              <a:rPr lang="en-US" sz="600" i="1" err="1">
                <a:solidFill>
                  <a:srgbClr val="C77DBB"/>
                </a:solidFill>
                <a:latin typeface="Menlo"/>
                <a:cs typeface="Arial"/>
              </a:rPr>
              <a:t>yellowAccent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err="1">
                <a:solidFill>
                  <a:srgbClr val="BCBEC4"/>
                </a:solidFill>
                <a:latin typeface="Menlo"/>
                <a:cs typeface="Arial"/>
              </a:rPr>
              <a:t>fontStyle</a:t>
            </a:r>
            <a:r>
              <a:rPr lang="en-US" sz="600">
                <a:solidFill>
                  <a:srgbClr val="BCBEC4"/>
                </a:solidFill>
                <a:latin typeface="Menlo"/>
                <a:cs typeface="Arial"/>
              </a:rPr>
              <a:t>: </a:t>
            </a:r>
            <a:r>
              <a:rPr lang="en-US" sz="600" err="1">
                <a:solidFill>
                  <a:srgbClr val="BCBEC4"/>
                </a:solidFill>
                <a:latin typeface="Menlo"/>
                <a:cs typeface="Arial"/>
              </a:rPr>
              <a:t>FontStyle.</a:t>
            </a:r>
            <a:r>
              <a:rPr lang="en-US" sz="600" err="1">
                <a:solidFill>
                  <a:srgbClr val="C77DBB"/>
                </a:solidFill>
                <a:latin typeface="Menlo"/>
                <a:cs typeface="Arial"/>
              </a:rPr>
              <a:t>italic</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a:t>
            </a:r>
            <a:endParaRPr lang="en-US" sz="600">
              <a:solidFill>
                <a:srgbClr val="FFFFFF"/>
              </a:solidFill>
              <a:latin typeface="Arial"/>
              <a:cs typeface="Arial"/>
            </a:endParaRPr>
          </a:p>
        </p:txBody>
      </p:sp>
      <p:pic>
        <p:nvPicPr>
          <p:cNvPr id="3" name="Picture 2" descr="A screenshot of a phone&#10;&#10;AI-generated content may be incorrect.">
            <a:extLst>
              <a:ext uri="{FF2B5EF4-FFF2-40B4-BE49-F238E27FC236}">
                <a16:creationId xmlns:a16="http://schemas.microsoft.com/office/drawing/2014/main" id="{8B228C8E-10BA-EFF4-E30A-2DFFC97890E1}"/>
              </a:ext>
            </a:extLst>
          </p:cNvPr>
          <p:cNvPicPr>
            <a:picLocks noChangeAspect="1"/>
          </p:cNvPicPr>
          <p:nvPr/>
        </p:nvPicPr>
        <p:blipFill>
          <a:blip r:embed="rId2"/>
          <a:stretch>
            <a:fillRect/>
          </a:stretch>
        </p:blipFill>
        <p:spPr>
          <a:xfrm>
            <a:off x="6975827" y="847881"/>
            <a:ext cx="1788016" cy="3845914"/>
          </a:xfrm>
          <a:prstGeom prst="rect">
            <a:avLst/>
          </a:prstGeom>
        </p:spPr>
      </p:pic>
      <p:pic>
        <p:nvPicPr>
          <p:cNvPr id="2" name="Picture 1" descr="A screenshot of a phone&#10;&#10;AI-generated content may be incorrect.">
            <a:extLst>
              <a:ext uri="{FF2B5EF4-FFF2-40B4-BE49-F238E27FC236}">
                <a16:creationId xmlns:a16="http://schemas.microsoft.com/office/drawing/2014/main" id="{6895FD34-B9F2-2F57-FD46-C55D44A48C9A}"/>
              </a:ext>
            </a:extLst>
          </p:cNvPr>
          <p:cNvPicPr>
            <a:picLocks noChangeAspect="1"/>
          </p:cNvPicPr>
          <p:nvPr/>
        </p:nvPicPr>
        <p:blipFill>
          <a:blip r:embed="rId3"/>
          <a:stretch>
            <a:fillRect/>
          </a:stretch>
        </p:blipFill>
        <p:spPr>
          <a:xfrm>
            <a:off x="6975361" y="847881"/>
            <a:ext cx="1788951" cy="3845914"/>
          </a:xfrm>
          <a:prstGeom prst="rect">
            <a:avLst/>
          </a:prstGeom>
        </p:spPr>
      </p:pic>
    </p:spTree>
    <p:extLst>
      <p:ext uri="{BB962C8B-B14F-4D97-AF65-F5344CB8AC3E}">
        <p14:creationId xmlns:p14="http://schemas.microsoft.com/office/powerpoint/2010/main" val="3005471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35C0B-BA0A-31A2-BC8C-23E5BBD217C9}"/>
            </a:ext>
          </a:extLst>
        </p:cNvPr>
        <p:cNvGrpSpPr/>
        <p:nvPr/>
      </p:nvGrpSpPr>
      <p:grpSpPr>
        <a:xfrm>
          <a:off x="0" y="0"/>
          <a:ext cx="0" cy="0"/>
          <a:chOff x="0" y="0"/>
          <a:chExt cx="0" cy="0"/>
        </a:xfrm>
      </p:grpSpPr>
      <p:sp>
        <p:nvSpPr>
          <p:cNvPr id="19" name="Text Placeholder 18">
            <a:extLst>
              <a:ext uri="{FF2B5EF4-FFF2-40B4-BE49-F238E27FC236}">
                <a16:creationId xmlns:a16="http://schemas.microsoft.com/office/drawing/2014/main" id="{BF07E987-4366-EBA9-91B6-96CC20836E2A}"/>
              </a:ext>
            </a:extLst>
          </p:cNvPr>
          <p:cNvSpPr>
            <a:spLocks noGrp="1"/>
          </p:cNvSpPr>
          <p:nvPr>
            <p:ph type="body" sz="quarter" idx="15"/>
          </p:nvPr>
        </p:nvSpPr>
        <p:spPr/>
        <p:txBody>
          <a:bodyPr>
            <a:normAutofit fontScale="92500" lnSpcReduction="10000"/>
          </a:bodyPr>
          <a:lstStyle/>
          <a:p>
            <a:r>
              <a:rPr lang="en-PT"/>
              <a:t>Presentation</a:t>
            </a:r>
          </a:p>
        </p:txBody>
      </p:sp>
      <p:pic>
        <p:nvPicPr>
          <p:cNvPr id="3" name="Picture Placeholder 2" descr="A person wearing glasses&#10;&#10;AI-generated content may be incorrect.">
            <a:extLst>
              <a:ext uri="{FF2B5EF4-FFF2-40B4-BE49-F238E27FC236}">
                <a16:creationId xmlns:a16="http://schemas.microsoft.com/office/drawing/2014/main" id="{020A73CC-4E08-1AE5-0C9E-059A22B813AA}"/>
              </a:ext>
            </a:extLst>
          </p:cNvPr>
          <p:cNvPicPr>
            <a:picLocks noGrp="1" noChangeAspect="1"/>
          </p:cNvPicPr>
          <p:nvPr>
            <p:ph type="pic" sz="quarter" idx="48"/>
          </p:nvPr>
        </p:nvPicPr>
        <p:blipFill>
          <a:blip r:embed="rId3">
            <a:extLst>
              <a:ext uri="{28A0092B-C50C-407E-A947-70E740481C1C}">
                <a14:useLocalDpi xmlns:a14="http://schemas.microsoft.com/office/drawing/2010/main" val="0"/>
              </a:ext>
            </a:extLst>
          </a:blip>
          <a:srcRect t="2182" b="2182"/>
          <a:stretch/>
        </p:blipFill>
        <p:spPr/>
      </p:pic>
      <p:pic>
        <p:nvPicPr>
          <p:cNvPr id="5" name="Picture Placeholder 4" descr="A person in a blue shirt&#10;&#10;AI-generated content may be incorrect.">
            <a:extLst>
              <a:ext uri="{FF2B5EF4-FFF2-40B4-BE49-F238E27FC236}">
                <a16:creationId xmlns:a16="http://schemas.microsoft.com/office/drawing/2014/main" id="{14E5DDD8-B09A-B2B0-F08D-79EEC803013D}"/>
              </a:ext>
            </a:extLst>
          </p:cNvPr>
          <p:cNvPicPr>
            <a:picLocks noGrp="1" noChangeAspect="1"/>
          </p:cNvPicPr>
          <p:nvPr>
            <p:ph type="pic" sz="quarter" idx="49"/>
          </p:nvPr>
        </p:nvPicPr>
        <p:blipFill>
          <a:blip r:embed="rId4">
            <a:extLst>
              <a:ext uri="{28A0092B-C50C-407E-A947-70E740481C1C}">
                <a14:useLocalDpi xmlns:a14="http://schemas.microsoft.com/office/drawing/2010/main" val="0"/>
              </a:ext>
            </a:extLst>
          </a:blip>
          <a:srcRect t="2367" b="2367"/>
          <a:stretch/>
        </p:blipFill>
        <p:spPr/>
      </p:pic>
      <p:pic>
        <p:nvPicPr>
          <p:cNvPr id="7" name="Picture Placeholder 6" descr="A person in a blue sweater&#10;&#10;AI-generated content may be incorrect.">
            <a:extLst>
              <a:ext uri="{FF2B5EF4-FFF2-40B4-BE49-F238E27FC236}">
                <a16:creationId xmlns:a16="http://schemas.microsoft.com/office/drawing/2014/main" id="{8BABE825-C57E-738E-56FE-8EEA69C0233E}"/>
              </a:ext>
            </a:extLst>
          </p:cNvPr>
          <p:cNvPicPr>
            <a:picLocks noGrp="1" noChangeAspect="1"/>
          </p:cNvPicPr>
          <p:nvPr>
            <p:ph type="pic" sz="quarter" idx="50"/>
          </p:nvPr>
        </p:nvPicPr>
        <p:blipFill>
          <a:blip r:embed="rId5">
            <a:extLst>
              <a:ext uri="{28A0092B-C50C-407E-A947-70E740481C1C}">
                <a14:useLocalDpi xmlns:a14="http://schemas.microsoft.com/office/drawing/2010/main" val="0"/>
              </a:ext>
            </a:extLst>
          </a:blip>
          <a:srcRect t="2277" b="2277"/>
          <a:stretch/>
        </p:blipFill>
        <p:spPr/>
      </p:pic>
      <p:sp>
        <p:nvSpPr>
          <p:cNvPr id="4" name="Text Placeholder 3">
            <a:extLst>
              <a:ext uri="{FF2B5EF4-FFF2-40B4-BE49-F238E27FC236}">
                <a16:creationId xmlns:a16="http://schemas.microsoft.com/office/drawing/2014/main" id="{0DF75062-B139-B497-253F-9F6E80E3671B}"/>
              </a:ext>
            </a:extLst>
          </p:cNvPr>
          <p:cNvSpPr>
            <a:spLocks noGrp="1"/>
          </p:cNvSpPr>
          <p:nvPr>
            <p:ph type="body" sz="quarter" idx="46"/>
          </p:nvPr>
        </p:nvSpPr>
        <p:spPr/>
        <p:txBody>
          <a:bodyPr/>
          <a:lstStyle/>
          <a:p>
            <a:r>
              <a:rPr lang="en-PT"/>
              <a:t>Mobile Developer</a:t>
            </a:r>
          </a:p>
        </p:txBody>
      </p:sp>
      <p:sp>
        <p:nvSpPr>
          <p:cNvPr id="22" name="Text Placeholder 21">
            <a:extLst>
              <a:ext uri="{FF2B5EF4-FFF2-40B4-BE49-F238E27FC236}">
                <a16:creationId xmlns:a16="http://schemas.microsoft.com/office/drawing/2014/main" id="{B65BDB0F-00A9-5BD1-E467-CD0881CFAEFD}"/>
              </a:ext>
            </a:extLst>
          </p:cNvPr>
          <p:cNvSpPr>
            <a:spLocks noGrp="1"/>
          </p:cNvSpPr>
          <p:nvPr>
            <p:ph type="body" sz="quarter" idx="47"/>
          </p:nvPr>
        </p:nvSpPr>
        <p:spPr/>
        <p:txBody>
          <a:bodyPr/>
          <a:lstStyle/>
          <a:p>
            <a:r>
              <a:rPr lang="en-PT"/>
              <a:t>João Ramalho</a:t>
            </a:r>
          </a:p>
        </p:txBody>
      </p:sp>
      <p:sp>
        <p:nvSpPr>
          <p:cNvPr id="6" name="Text Placeholder 5">
            <a:extLst>
              <a:ext uri="{FF2B5EF4-FFF2-40B4-BE49-F238E27FC236}">
                <a16:creationId xmlns:a16="http://schemas.microsoft.com/office/drawing/2014/main" id="{9EB375C9-AC23-9328-5AF9-119FAC55C86C}"/>
              </a:ext>
            </a:extLst>
          </p:cNvPr>
          <p:cNvSpPr>
            <a:spLocks noGrp="1"/>
          </p:cNvSpPr>
          <p:nvPr>
            <p:ph type="body" sz="quarter" idx="51"/>
          </p:nvPr>
        </p:nvSpPr>
        <p:spPr/>
        <p:txBody>
          <a:bodyPr/>
          <a:lstStyle/>
          <a:p>
            <a:r>
              <a:rPr lang="en-PT"/>
              <a:t>Mobile Developer</a:t>
            </a:r>
          </a:p>
        </p:txBody>
      </p:sp>
      <p:sp>
        <p:nvSpPr>
          <p:cNvPr id="27" name="Text Placeholder 26">
            <a:extLst>
              <a:ext uri="{FF2B5EF4-FFF2-40B4-BE49-F238E27FC236}">
                <a16:creationId xmlns:a16="http://schemas.microsoft.com/office/drawing/2014/main" id="{9F7FC192-4A5E-E155-12FE-5F28AB23B5ED}"/>
              </a:ext>
            </a:extLst>
          </p:cNvPr>
          <p:cNvSpPr>
            <a:spLocks noGrp="1"/>
          </p:cNvSpPr>
          <p:nvPr>
            <p:ph type="body" sz="quarter" idx="52"/>
          </p:nvPr>
        </p:nvSpPr>
        <p:spPr/>
        <p:txBody>
          <a:bodyPr/>
          <a:lstStyle/>
          <a:p>
            <a:r>
              <a:rPr lang="en-PT"/>
              <a:t>Sérgio Andrade</a:t>
            </a:r>
          </a:p>
        </p:txBody>
      </p:sp>
      <p:sp>
        <p:nvSpPr>
          <p:cNvPr id="8" name="Text Placeholder 7">
            <a:extLst>
              <a:ext uri="{FF2B5EF4-FFF2-40B4-BE49-F238E27FC236}">
                <a16:creationId xmlns:a16="http://schemas.microsoft.com/office/drawing/2014/main" id="{011F7047-251F-9378-53B4-A02ABD844795}"/>
              </a:ext>
            </a:extLst>
          </p:cNvPr>
          <p:cNvSpPr>
            <a:spLocks noGrp="1"/>
          </p:cNvSpPr>
          <p:nvPr>
            <p:ph type="body" sz="quarter" idx="53"/>
          </p:nvPr>
        </p:nvSpPr>
        <p:spPr/>
        <p:txBody>
          <a:bodyPr/>
          <a:lstStyle/>
          <a:p>
            <a:r>
              <a:rPr lang="en-PT"/>
              <a:t>Talent Wizard</a:t>
            </a:r>
          </a:p>
        </p:txBody>
      </p:sp>
      <p:sp>
        <p:nvSpPr>
          <p:cNvPr id="29" name="Text Placeholder 28">
            <a:extLst>
              <a:ext uri="{FF2B5EF4-FFF2-40B4-BE49-F238E27FC236}">
                <a16:creationId xmlns:a16="http://schemas.microsoft.com/office/drawing/2014/main" id="{E95B0E51-0F79-7162-8FCC-7AD68F8D400F}"/>
              </a:ext>
            </a:extLst>
          </p:cNvPr>
          <p:cNvSpPr>
            <a:spLocks noGrp="1"/>
          </p:cNvSpPr>
          <p:nvPr>
            <p:ph type="body" sz="quarter" idx="54"/>
          </p:nvPr>
        </p:nvSpPr>
        <p:spPr/>
        <p:txBody>
          <a:bodyPr/>
          <a:lstStyle/>
          <a:p>
            <a:r>
              <a:rPr lang="en-PT"/>
              <a:t>Beatriz Paixão</a:t>
            </a:r>
          </a:p>
        </p:txBody>
      </p:sp>
      <p:pic>
        <p:nvPicPr>
          <p:cNvPr id="9" name="Picture 8" descr="A logo of a company&#10;&#10;AI-generated content may be incorrect.">
            <a:extLst>
              <a:ext uri="{FF2B5EF4-FFF2-40B4-BE49-F238E27FC236}">
                <a16:creationId xmlns:a16="http://schemas.microsoft.com/office/drawing/2014/main" id="{AB6ADF59-330D-87DE-3F81-68E3DB741C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1368" y="732225"/>
            <a:ext cx="1143000" cy="1143000"/>
          </a:xfrm>
          <a:prstGeom prst="rect">
            <a:avLst/>
          </a:prstGeom>
        </p:spPr>
      </p:pic>
    </p:spTree>
    <p:extLst>
      <p:ext uri="{BB962C8B-B14F-4D97-AF65-F5344CB8AC3E}">
        <p14:creationId xmlns:p14="http://schemas.microsoft.com/office/powerpoint/2010/main" val="134563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A8D45-1243-E199-C637-7925EB65CB72}"/>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6387125E-27AC-F701-2249-941711092DAF}"/>
              </a:ext>
            </a:extLst>
          </p:cNvPr>
          <p:cNvSpPr>
            <a:spLocks noGrp="1"/>
          </p:cNvSpPr>
          <p:nvPr>
            <p:ph type="body" sz="quarter" idx="10"/>
          </p:nvPr>
        </p:nvSpPr>
        <p:spPr>
          <a:xfrm>
            <a:off x="371476" y="848342"/>
            <a:ext cx="6770392" cy="444322"/>
          </a:xfrm>
        </p:spPr>
        <p:txBody>
          <a:bodyPr lIns="91440" tIns="45720" rIns="91440" bIns="45720" anchor="t"/>
          <a:lstStyle/>
          <a:p>
            <a:r>
              <a:rPr lang="en-PT" err="1">
                <a:latin typeface="Arial"/>
                <a:cs typeface="Arial"/>
              </a:rPr>
              <a:t>Bombardiro</a:t>
            </a:r>
            <a:r>
              <a:rPr lang="en-PT">
                <a:latin typeface="Arial"/>
                <a:cs typeface="Arial"/>
              </a:rPr>
              <a:t> page – Custom Class</a:t>
            </a:r>
            <a:endParaRPr lang="en-US"/>
          </a:p>
        </p:txBody>
      </p:sp>
      <p:sp>
        <p:nvSpPr>
          <p:cNvPr id="18" name="Text Placeholder 17">
            <a:extLst>
              <a:ext uri="{FF2B5EF4-FFF2-40B4-BE49-F238E27FC236}">
                <a16:creationId xmlns:a16="http://schemas.microsoft.com/office/drawing/2014/main" id="{5F6AF589-2D83-0897-F35B-AB020D8DF661}"/>
              </a:ext>
            </a:extLst>
          </p:cNvPr>
          <p:cNvSpPr>
            <a:spLocks noGrp="1"/>
          </p:cNvSpPr>
          <p:nvPr>
            <p:ph type="body" sz="quarter" idx="11"/>
          </p:nvPr>
        </p:nvSpPr>
        <p:spPr>
          <a:xfrm>
            <a:off x="372275" y="1290205"/>
            <a:ext cx="6578144" cy="3760112"/>
          </a:xfrm>
        </p:spPr>
        <p:txBody>
          <a:bodyPr lIns="91440" tIns="45720" rIns="91440" bIns="45720" anchor="t"/>
          <a:lstStyle/>
          <a:p>
            <a:pPr marL="171450" indent="-171450">
              <a:buFont typeface="Calibri" panose="020B0604020202020204" pitchFamily="34" charset="0"/>
              <a:buChar char="-"/>
            </a:pPr>
            <a:r>
              <a:rPr lang="en-US" sz="900">
                <a:solidFill>
                  <a:srgbClr val="BCBEC4"/>
                </a:solidFill>
                <a:latin typeface="Menlo"/>
                <a:cs typeface="Arial"/>
              </a:rPr>
              <a:t>Let's create on data a Class for a </a:t>
            </a:r>
            <a:r>
              <a:rPr lang="en-US" sz="900" err="1">
                <a:solidFill>
                  <a:srgbClr val="BCBEC4"/>
                </a:solidFill>
                <a:latin typeface="Menlo"/>
                <a:cs typeface="Arial"/>
              </a:rPr>
              <a:t>BrainRotAnimal</a:t>
            </a:r>
            <a:r>
              <a:rPr lang="en-US" sz="900">
                <a:solidFill>
                  <a:srgbClr val="BCBEC4"/>
                </a:solidFill>
                <a:latin typeface="Menlo"/>
                <a:cs typeface="Arial"/>
              </a:rPr>
              <a:t>:</a:t>
            </a:r>
            <a:endParaRPr lang="en-US" sz="900">
              <a:solidFill>
                <a:srgbClr val="BCBEC4"/>
              </a:solidFill>
              <a:latin typeface="Menlo"/>
            </a:endParaRPr>
          </a:p>
          <a:p>
            <a:pPr marL="171450" indent="-171450">
              <a:buFont typeface="Calibri" panose="020B0604020202020204" pitchFamily="34" charset="0"/>
              <a:buChar char="-"/>
            </a:pPr>
            <a:r>
              <a:rPr lang="en-US" sz="900">
                <a:solidFill>
                  <a:srgbClr val="CF8E6D"/>
                </a:solidFill>
                <a:latin typeface="Menlo"/>
                <a:cs typeface="Arial"/>
              </a:rPr>
              <a:t>class </a:t>
            </a:r>
            <a:r>
              <a:rPr lang="en-US" sz="900" err="1">
                <a:solidFill>
                  <a:srgbClr val="BCBEC4"/>
                </a:solidFill>
                <a:latin typeface="Menlo"/>
                <a:cs typeface="Arial"/>
              </a:rPr>
              <a:t>BrainRotAnimal</a:t>
            </a:r>
            <a:r>
              <a:rPr lang="en-US" sz="900">
                <a:solidFill>
                  <a:srgbClr val="BCBEC4"/>
                </a:solidFill>
                <a:latin typeface="Menlo"/>
                <a:cs typeface="Arial"/>
              </a:rPr>
              <a:t> {</a:t>
            </a:r>
            <a:br>
              <a:rPr lang="en-US" sz="900">
                <a:latin typeface="Menlo"/>
                <a:cs typeface="Arial"/>
              </a:rPr>
            </a:br>
            <a:r>
              <a:rPr lang="en-US" sz="900">
                <a:solidFill>
                  <a:srgbClr val="BCBEC4"/>
                </a:solidFill>
                <a:latin typeface="Menlo"/>
                <a:cs typeface="Arial"/>
              </a:rPr>
              <a:t>  </a:t>
            </a:r>
            <a:r>
              <a:rPr lang="en-US" sz="900" err="1">
                <a:solidFill>
                  <a:srgbClr val="BCBEC4"/>
                </a:solidFill>
                <a:latin typeface="Menlo"/>
                <a:cs typeface="Arial"/>
              </a:rPr>
              <a:t>BrainRotAnimal</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a:t>
            </a:r>
            <a:r>
              <a:rPr lang="en-US" sz="900">
                <a:solidFill>
                  <a:srgbClr val="CF8E6D"/>
                </a:solidFill>
                <a:latin typeface="Menlo"/>
                <a:cs typeface="Arial"/>
              </a:rPr>
              <a:t>required this</a:t>
            </a:r>
            <a:r>
              <a:rPr lang="en-US" sz="900">
                <a:solidFill>
                  <a:srgbClr val="BCBEC4"/>
                </a:solidFill>
                <a:latin typeface="Menlo"/>
                <a:cs typeface="Arial"/>
              </a:rPr>
              <a:t>.</a:t>
            </a:r>
            <a:r>
              <a:rPr lang="en-US" sz="900">
                <a:solidFill>
                  <a:srgbClr val="C77DBB"/>
                </a:solidFill>
                <a:latin typeface="Menlo"/>
                <a:cs typeface="Arial"/>
              </a:rPr>
              <a:t>name</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a:t>
            </a:r>
            <a:r>
              <a:rPr lang="en-US" sz="900">
                <a:solidFill>
                  <a:srgbClr val="CF8E6D"/>
                </a:solidFill>
                <a:latin typeface="Menlo"/>
                <a:cs typeface="Arial"/>
              </a:rPr>
              <a:t>required </a:t>
            </a:r>
            <a:r>
              <a:rPr lang="en-US" sz="900" err="1">
                <a:solidFill>
                  <a:srgbClr val="CF8E6D"/>
                </a:solidFill>
                <a:latin typeface="Menlo"/>
                <a:cs typeface="Arial"/>
              </a:rPr>
              <a:t>this</a:t>
            </a:r>
            <a:r>
              <a:rPr lang="en-US" sz="900" err="1">
                <a:solidFill>
                  <a:srgbClr val="BCBEC4"/>
                </a:solidFill>
                <a:latin typeface="Menlo"/>
                <a:cs typeface="Arial"/>
              </a:rPr>
              <a:t>.</a:t>
            </a:r>
            <a:r>
              <a:rPr lang="en-US" sz="900" err="1">
                <a:solidFill>
                  <a:srgbClr val="C77DBB"/>
                </a:solidFill>
                <a:latin typeface="Menlo"/>
                <a:cs typeface="Arial"/>
              </a:rPr>
              <a:t>imageUrl</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a:t>
            </a:r>
            <a:br>
              <a:rPr lang="en-US" sz="900">
                <a:latin typeface="Menlo"/>
                <a:cs typeface="Arial"/>
              </a:rPr>
            </a:br>
            <a:br>
              <a:rPr lang="en-US" sz="900">
                <a:latin typeface="Menlo"/>
                <a:cs typeface="Arial"/>
              </a:rPr>
            </a:br>
            <a:r>
              <a:rPr lang="en-US" sz="900">
                <a:solidFill>
                  <a:srgbClr val="BCBEC4"/>
                </a:solidFill>
                <a:latin typeface="Menlo"/>
                <a:cs typeface="Arial"/>
              </a:rPr>
              <a:t>  String </a:t>
            </a:r>
            <a:r>
              <a:rPr lang="en-US" sz="900">
                <a:solidFill>
                  <a:srgbClr val="C77DBB"/>
                </a:solidFill>
                <a:latin typeface="Menlo"/>
                <a:cs typeface="Arial"/>
              </a:rPr>
              <a:t>name</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String </a:t>
            </a:r>
            <a:r>
              <a:rPr lang="en-US" sz="900" err="1">
                <a:solidFill>
                  <a:srgbClr val="C77DBB"/>
                </a:solidFill>
                <a:latin typeface="Menlo"/>
                <a:cs typeface="Arial"/>
              </a:rPr>
              <a:t>imageUrl</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a:t>
            </a:r>
            <a:endParaRPr lang="en-US" sz="600">
              <a:solidFill>
                <a:srgbClr val="57AAF7"/>
              </a:solidFill>
              <a:latin typeface="Menlo"/>
              <a:cs typeface="Arial"/>
            </a:endParaRPr>
          </a:p>
          <a:p>
            <a:pPr marL="171450" indent="-171450">
              <a:buFont typeface="Calibri" panose="020B0604020202020204" pitchFamily="34" charset="0"/>
              <a:buChar char="-"/>
            </a:pPr>
            <a:endParaRPr lang="en-US" sz="900">
              <a:solidFill>
                <a:srgbClr val="BCBEC4"/>
              </a:solidFill>
              <a:latin typeface="Menlo"/>
              <a:cs typeface="Arial"/>
            </a:endParaRPr>
          </a:p>
          <a:p>
            <a:pPr marL="171450" indent="-171450">
              <a:buFont typeface="Calibri" panose="020B0604020202020204" pitchFamily="34" charset="0"/>
              <a:buChar char="-"/>
            </a:pPr>
            <a:r>
              <a:rPr lang="en-US" sz="900">
                <a:solidFill>
                  <a:srgbClr val="BCBEC4"/>
                </a:solidFill>
                <a:latin typeface="Menlo"/>
                <a:cs typeface="Arial"/>
              </a:rPr>
              <a:t>Now we can use it on the widget:</a:t>
            </a:r>
          </a:p>
          <a:p>
            <a:pPr marL="171450" indent="-171450">
              <a:buFont typeface="Calibri" panose="020B0604020202020204" pitchFamily="34" charset="0"/>
              <a:buChar char="-"/>
            </a:pPr>
            <a:r>
              <a:rPr lang="en-US" sz="700">
                <a:solidFill>
                  <a:srgbClr val="CF8E6D"/>
                </a:solidFill>
                <a:latin typeface="Menlo"/>
                <a:cs typeface="Arial"/>
              </a:rPr>
              <a:t>const </a:t>
            </a:r>
            <a:r>
              <a:rPr lang="en-US" sz="700" err="1">
                <a:solidFill>
                  <a:srgbClr val="BCBEC4"/>
                </a:solidFill>
                <a:latin typeface="Menlo"/>
                <a:cs typeface="Arial"/>
              </a:rPr>
              <a:t>BrainRotAnimalWidget</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err="1">
                <a:solidFill>
                  <a:srgbClr val="CF8E6D"/>
                </a:solidFill>
                <a:latin typeface="Menlo"/>
                <a:cs typeface="Arial"/>
              </a:rPr>
              <a:t>super</a:t>
            </a:r>
            <a:r>
              <a:rPr lang="en-US" sz="700" err="1">
                <a:solidFill>
                  <a:srgbClr val="BCBEC4"/>
                </a:solidFill>
                <a:latin typeface="Menlo"/>
                <a:cs typeface="Arial"/>
              </a:rPr>
              <a:t>.key</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a:solidFill>
                  <a:srgbClr val="CF8E6D"/>
                </a:solidFill>
                <a:latin typeface="Menlo"/>
                <a:cs typeface="Arial"/>
              </a:rPr>
              <a:t>required </a:t>
            </a:r>
            <a:r>
              <a:rPr lang="en-US" sz="700" err="1">
                <a:solidFill>
                  <a:srgbClr val="CF8E6D"/>
                </a:solidFill>
                <a:latin typeface="Menlo"/>
                <a:cs typeface="Arial"/>
              </a:rPr>
              <a:t>this</a:t>
            </a:r>
            <a:r>
              <a:rPr lang="en-US" sz="700" err="1">
                <a:solidFill>
                  <a:srgbClr val="BCBEC4"/>
                </a:solidFill>
                <a:latin typeface="Menlo"/>
                <a:cs typeface="Arial"/>
              </a:rPr>
              <a:t>.</a:t>
            </a:r>
            <a:r>
              <a:rPr lang="en-US" sz="700" err="1">
                <a:solidFill>
                  <a:srgbClr val="C77DBB"/>
                </a:solidFill>
                <a:latin typeface="Menlo"/>
                <a:cs typeface="Arial"/>
              </a:rPr>
              <a:t>brainRotAnimal</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a:t>
            </a:r>
            <a:br>
              <a:rPr lang="en-US" sz="700">
                <a:latin typeface="Menlo"/>
                <a:cs typeface="Arial"/>
              </a:rPr>
            </a:br>
            <a:br>
              <a:rPr lang="en-US" sz="700">
                <a:latin typeface="Menlo"/>
                <a:cs typeface="Arial"/>
              </a:rPr>
            </a:br>
            <a:r>
              <a:rPr lang="en-US" sz="700">
                <a:solidFill>
                  <a:srgbClr val="BCBEC4"/>
                </a:solidFill>
                <a:latin typeface="Menlo"/>
                <a:cs typeface="Arial"/>
              </a:rPr>
              <a:t>final </a:t>
            </a:r>
            <a:r>
              <a:rPr lang="en-US" sz="700" err="1">
                <a:solidFill>
                  <a:srgbClr val="BCBEC4"/>
                </a:solidFill>
                <a:latin typeface="Menlo"/>
                <a:cs typeface="Arial"/>
              </a:rPr>
              <a:t>BrainRotAnimal</a:t>
            </a:r>
            <a:r>
              <a:rPr lang="en-US" sz="700">
                <a:solidFill>
                  <a:srgbClr val="BCBEC4"/>
                </a:solidFill>
                <a:latin typeface="Menlo"/>
                <a:cs typeface="Arial"/>
              </a:rPr>
              <a:t> </a:t>
            </a:r>
            <a:r>
              <a:rPr lang="en-US" sz="700" err="1">
                <a:solidFill>
                  <a:srgbClr val="C77DBB"/>
                </a:solidFill>
                <a:latin typeface="Menlo"/>
                <a:cs typeface="Arial"/>
              </a:rPr>
              <a:t>brainRotAnimal</a:t>
            </a:r>
            <a:r>
              <a:rPr lang="en-US" sz="700">
                <a:solidFill>
                  <a:srgbClr val="BCBEC4"/>
                </a:solidFill>
                <a:latin typeface="Menlo"/>
                <a:cs typeface="Arial"/>
              </a:rPr>
              <a:t>;</a:t>
            </a:r>
          </a:p>
        </p:txBody>
      </p:sp>
      <p:sp>
        <p:nvSpPr>
          <p:cNvPr id="4" name="Text Placeholder 17">
            <a:extLst>
              <a:ext uri="{FF2B5EF4-FFF2-40B4-BE49-F238E27FC236}">
                <a16:creationId xmlns:a16="http://schemas.microsoft.com/office/drawing/2014/main" id="{81BB9AC6-5747-DBD2-7036-2FF8DF3B914A}"/>
              </a:ext>
            </a:extLst>
          </p:cNvPr>
          <p:cNvSpPr txBox="1">
            <a:spLocks/>
          </p:cNvSpPr>
          <p:nvPr/>
        </p:nvSpPr>
        <p:spPr>
          <a:xfrm>
            <a:off x="3670141" y="2240048"/>
            <a:ext cx="3277619" cy="2812042"/>
          </a:xfrm>
          <a:prstGeom prst="rect">
            <a:avLst/>
          </a:prstGeom>
        </p:spPr>
        <p:txBody>
          <a:bodyPr lIns="91440" tIns="45720" rIns="91440" bIns="45720" anchor="t"/>
          <a:lstStyle>
            <a:lvl1pPr marL="0" indent="0" algn="l" defTabSz="342892" rtl="0" eaLnBrk="1" latinLnBrk="0" hangingPunct="1">
              <a:lnSpc>
                <a:spcPct val="150000"/>
              </a:lnSpc>
              <a:spcBef>
                <a:spcPts val="375"/>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257168" indent="-85723" algn="l" defTabSz="342892" rtl="0" eaLnBrk="1" latinLnBrk="0" hangingPunct="1">
              <a:lnSpc>
                <a:spcPct val="90000"/>
              </a:lnSpc>
              <a:spcBef>
                <a:spcPts val="188"/>
              </a:spcBef>
              <a:buFont typeface="Arial" panose="020B0604020202020204" pitchFamily="34" charset="0"/>
              <a:buChar char="•"/>
              <a:defRPr sz="900" kern="1200">
                <a:solidFill>
                  <a:schemeClr val="tx1"/>
                </a:solidFill>
                <a:latin typeface="+mn-lt"/>
                <a:ea typeface="+mn-ea"/>
                <a:cs typeface="+mn-cs"/>
              </a:defRPr>
            </a:lvl2pPr>
            <a:lvl3pPr marL="428615" indent="-85723" algn="l" defTabSz="342892" rtl="0" eaLnBrk="1" latinLnBrk="0" hangingPunct="1">
              <a:lnSpc>
                <a:spcPct val="90000"/>
              </a:lnSpc>
              <a:spcBef>
                <a:spcPts val="188"/>
              </a:spcBef>
              <a:buFont typeface="Arial" panose="020B0604020202020204" pitchFamily="34" charset="0"/>
              <a:buChar char="•"/>
              <a:defRPr sz="750" kern="1200">
                <a:solidFill>
                  <a:schemeClr val="tx1"/>
                </a:solidFill>
                <a:latin typeface="+mn-lt"/>
                <a:ea typeface="+mn-ea"/>
                <a:cs typeface="+mn-cs"/>
              </a:defRPr>
            </a:lvl3pPr>
            <a:lvl4pPr marL="600060"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4pPr>
            <a:lvl5pPr marL="771506"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pPr marL="171450" indent="-171450">
              <a:buFont typeface="Calibri" panose="020B0604020202020204" pitchFamily="34" charset="0"/>
              <a:buChar char="-"/>
            </a:pPr>
            <a:r>
              <a:rPr lang="en-US" sz="900">
                <a:solidFill>
                  <a:srgbClr val="BCBEC4"/>
                </a:solidFill>
                <a:latin typeface="Menlo"/>
                <a:cs typeface="Arial"/>
              </a:rPr>
              <a:t>Add to the end of Column on the Widget:</a:t>
            </a:r>
            <a:endParaRPr lang="en-US" sz="900">
              <a:solidFill>
                <a:srgbClr val="BCBEC4"/>
              </a:solidFill>
              <a:latin typeface="Menlo"/>
            </a:endParaRPr>
          </a:p>
          <a:p>
            <a:pPr marL="171450" indent="-171450">
              <a:buFont typeface="Calibri" panose="020B0604020202020204" pitchFamily="34" charset="0"/>
              <a:buChar char="-"/>
            </a:pPr>
            <a:endParaRPr lang="en-US" sz="600">
              <a:solidFill>
                <a:srgbClr val="BCBEC4"/>
              </a:solidFill>
              <a:latin typeface="Menlo"/>
              <a:cs typeface="Arial"/>
            </a:endParaRPr>
          </a:p>
          <a:p>
            <a:pPr marL="171450" indent="-171450">
              <a:buFont typeface="Calibri" panose="020B0604020202020204" pitchFamily="34" charset="0"/>
              <a:buChar char="-"/>
            </a:pPr>
            <a:r>
              <a:rPr lang="en-US" sz="900">
                <a:solidFill>
                  <a:srgbClr val="CF8E6D"/>
                </a:solidFill>
                <a:latin typeface="Menlo"/>
                <a:cs typeface="Arial"/>
              </a:rPr>
              <a:t>const </a:t>
            </a:r>
            <a:r>
              <a:rPr lang="en-US" sz="900" err="1">
                <a:solidFill>
                  <a:srgbClr val="57AAF7"/>
                </a:solidFill>
                <a:latin typeface="Menlo"/>
                <a:cs typeface="Arial"/>
              </a:rPr>
              <a:t>SizedBox</a:t>
            </a:r>
            <a:r>
              <a:rPr lang="en-US" sz="900">
                <a:solidFill>
                  <a:srgbClr val="BCBEC4"/>
                </a:solidFill>
                <a:latin typeface="Menlo"/>
                <a:cs typeface="Arial"/>
              </a:rPr>
              <a:t>(height: </a:t>
            </a:r>
            <a:r>
              <a:rPr lang="en-US" sz="900">
                <a:solidFill>
                  <a:srgbClr val="2AACB8"/>
                </a:solidFill>
                <a:latin typeface="Menlo"/>
                <a:cs typeface="Arial"/>
              </a:rPr>
              <a:t>8</a:t>
            </a:r>
            <a:r>
              <a:rPr lang="en-US" sz="900">
                <a:solidFill>
                  <a:srgbClr val="BCBEC4"/>
                </a:solidFill>
                <a:latin typeface="Menlo"/>
                <a:cs typeface="Arial"/>
              </a:rPr>
              <a:t>),</a:t>
            </a:r>
            <a:br>
              <a:rPr lang="en-US" sz="900">
                <a:latin typeface="Menlo"/>
                <a:cs typeface="Arial"/>
              </a:rPr>
            </a:br>
            <a:r>
              <a:rPr lang="en-US" sz="900" err="1">
                <a:solidFill>
                  <a:srgbClr val="BCBEC4"/>
                </a:solidFill>
                <a:latin typeface="Menlo"/>
                <a:cs typeface="Arial"/>
              </a:rPr>
              <a:t>Image.</a:t>
            </a:r>
            <a:r>
              <a:rPr lang="en-US" sz="900" err="1">
                <a:solidFill>
                  <a:srgbClr val="57AAF7"/>
                </a:solidFill>
                <a:latin typeface="Menlo"/>
                <a:cs typeface="Arial"/>
              </a:rPr>
              <a:t>network</a:t>
            </a:r>
            <a:r>
              <a:rPr lang="en-US" sz="900">
                <a:solidFill>
                  <a:srgbClr val="BCBEC4"/>
                </a:solidFill>
                <a:latin typeface="Menlo"/>
                <a:cs typeface="Arial"/>
              </a:rPr>
              <a:t>(</a:t>
            </a:r>
            <a:r>
              <a:rPr lang="en-US" sz="900" err="1">
                <a:solidFill>
                  <a:srgbClr val="C77DBB"/>
                </a:solidFill>
                <a:latin typeface="Menlo"/>
                <a:cs typeface="Arial"/>
              </a:rPr>
              <a:t>brainRotAnimal</a:t>
            </a:r>
            <a:r>
              <a:rPr lang="en-US" sz="900" err="1">
                <a:solidFill>
                  <a:srgbClr val="BCBEC4"/>
                </a:solidFill>
                <a:latin typeface="Menlo"/>
                <a:cs typeface="Arial"/>
              </a:rPr>
              <a:t>.</a:t>
            </a:r>
            <a:r>
              <a:rPr lang="en-US" sz="900" err="1">
                <a:solidFill>
                  <a:srgbClr val="C77DBB"/>
                </a:solidFill>
                <a:latin typeface="Menlo"/>
                <a:cs typeface="Arial"/>
              </a:rPr>
              <a:t>imageUrl</a:t>
            </a:r>
            <a:r>
              <a:rPr lang="en-US" sz="900">
                <a:solidFill>
                  <a:srgbClr val="BCBEC4"/>
                </a:solidFill>
                <a:latin typeface="Menlo"/>
                <a:cs typeface="Arial"/>
              </a:rPr>
              <a:t>),</a:t>
            </a:r>
          </a:p>
          <a:p>
            <a:pPr marL="171450" indent="-171450">
              <a:buFont typeface="Calibri" panose="020B0604020202020204" pitchFamily="34" charset="0"/>
              <a:buChar char="-"/>
            </a:pPr>
            <a:endParaRPr lang="en-US" sz="700">
              <a:solidFill>
                <a:srgbClr val="BCBEC4"/>
              </a:solidFill>
              <a:latin typeface="Menlo"/>
              <a:cs typeface="Arial"/>
            </a:endParaRPr>
          </a:p>
          <a:p>
            <a:pPr marL="171450" indent="-171450">
              <a:buFont typeface="Calibri" panose="020B0604020202020204" pitchFamily="34" charset="0"/>
              <a:buChar char="-"/>
            </a:pPr>
            <a:r>
              <a:rPr lang="en-US" sz="900">
                <a:solidFill>
                  <a:srgbClr val="BCBEC4"/>
                </a:solidFill>
                <a:latin typeface="Menlo"/>
                <a:cs typeface="Arial"/>
              </a:rPr>
              <a:t>Change the call on the Page, use:</a:t>
            </a:r>
          </a:p>
          <a:p>
            <a:pPr marL="171450" indent="-171450">
              <a:buFont typeface="Calibri" panose="020B0604020202020204" pitchFamily="34" charset="0"/>
              <a:buChar char="-"/>
            </a:pPr>
            <a:r>
              <a:rPr lang="en-US" sz="900">
                <a:solidFill>
                  <a:srgbClr val="CF8E6D"/>
                </a:solidFill>
                <a:latin typeface="Menlo"/>
                <a:cs typeface="Arial"/>
              </a:rPr>
              <a:t>final </a:t>
            </a:r>
            <a:r>
              <a:rPr lang="en-US" sz="900" err="1">
                <a:solidFill>
                  <a:srgbClr val="BCBEC4"/>
                </a:solidFill>
                <a:latin typeface="Menlo"/>
                <a:cs typeface="Arial"/>
              </a:rPr>
              <a:t>brainRotAnimals</a:t>
            </a:r>
            <a:r>
              <a:rPr lang="en-US" sz="900">
                <a:solidFill>
                  <a:srgbClr val="BCBEC4"/>
                </a:solidFill>
                <a:latin typeface="Menlo"/>
                <a:cs typeface="Arial"/>
              </a:rPr>
              <a:t> = [</a:t>
            </a:r>
            <a:br>
              <a:rPr lang="en-US" sz="900">
                <a:latin typeface="Menlo"/>
                <a:cs typeface="Arial"/>
              </a:rPr>
            </a:br>
            <a:r>
              <a:rPr lang="en-US" sz="900">
                <a:solidFill>
                  <a:srgbClr val="BCBEC4"/>
                </a:solidFill>
                <a:latin typeface="Menlo"/>
                <a:cs typeface="Arial"/>
              </a:rPr>
              <a:t>  </a:t>
            </a:r>
            <a:r>
              <a:rPr lang="en-US" sz="900" err="1">
                <a:solidFill>
                  <a:srgbClr val="57AAF7"/>
                </a:solidFill>
                <a:latin typeface="Menlo"/>
                <a:cs typeface="Arial"/>
              </a:rPr>
              <a:t>BrainRotAnimal</a:t>
            </a:r>
            <a:r>
              <a:rPr lang="en-US" sz="900">
                <a:solidFill>
                  <a:srgbClr val="BCBEC4"/>
                </a:solidFill>
                <a:latin typeface="Menlo"/>
                <a:cs typeface="Arial"/>
              </a:rPr>
              <a:t>(name: </a:t>
            </a:r>
            <a:r>
              <a:rPr lang="en-US" sz="900">
                <a:solidFill>
                  <a:srgbClr val="6AAB73"/>
                </a:solidFill>
                <a:latin typeface="Menlo"/>
                <a:cs typeface="Arial"/>
              </a:rPr>
              <a:t>"</a:t>
            </a:r>
            <a:r>
              <a:rPr lang="en-US" sz="900" err="1">
                <a:solidFill>
                  <a:srgbClr val="6AAB73"/>
                </a:solidFill>
                <a:latin typeface="Menlo"/>
                <a:cs typeface="Arial"/>
              </a:rPr>
              <a:t>Bombardiro</a:t>
            </a:r>
            <a:r>
              <a:rPr lang="en-US" sz="900">
                <a:solidFill>
                  <a:srgbClr val="6AAB73"/>
                </a:solidFill>
                <a:latin typeface="Menlo"/>
                <a:cs typeface="Arial"/>
              </a:rPr>
              <a:t> </a:t>
            </a:r>
            <a:r>
              <a:rPr lang="en-US" sz="900" err="1">
                <a:solidFill>
                  <a:srgbClr val="6AAB73"/>
                </a:solidFill>
                <a:latin typeface="Menlo"/>
                <a:cs typeface="Arial"/>
              </a:rPr>
              <a:t>Crocodillo</a:t>
            </a:r>
            <a:r>
              <a:rPr lang="en-US" sz="900">
                <a:solidFill>
                  <a:srgbClr val="6AAB73"/>
                </a:solidFill>
                <a:latin typeface="Menlo"/>
                <a:cs typeface="Arial"/>
              </a:rPr>
              <a:t>"</a:t>
            </a:r>
            <a:r>
              <a:rPr lang="en-US" sz="900">
                <a:solidFill>
                  <a:srgbClr val="BCBEC4"/>
                </a:solidFill>
                <a:latin typeface="Menlo"/>
                <a:cs typeface="Arial"/>
              </a:rPr>
              <a:t>, </a:t>
            </a:r>
            <a:r>
              <a:rPr lang="en-US" sz="900" err="1">
                <a:solidFill>
                  <a:srgbClr val="BCBEC4"/>
                </a:solidFill>
                <a:latin typeface="Menlo"/>
                <a:cs typeface="Arial"/>
              </a:rPr>
              <a:t>imageUrl</a:t>
            </a:r>
            <a:r>
              <a:rPr lang="en-US" sz="900">
                <a:solidFill>
                  <a:srgbClr val="BCBEC4"/>
                </a:solidFill>
                <a:latin typeface="Menlo"/>
                <a:cs typeface="Arial"/>
              </a:rPr>
              <a:t>: </a:t>
            </a:r>
            <a:r>
              <a:rPr lang="en-US" sz="900">
                <a:solidFill>
                  <a:srgbClr val="6AAB73"/>
                </a:solidFill>
                <a:latin typeface="Menlo"/>
                <a:cs typeface="Arial"/>
              </a:rPr>
              <a:t>""</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a:t>
            </a:r>
            <a:r>
              <a:rPr lang="en-US" sz="900" err="1">
                <a:solidFill>
                  <a:srgbClr val="57AAF7"/>
                </a:solidFill>
                <a:latin typeface="Menlo"/>
                <a:cs typeface="Arial"/>
              </a:rPr>
              <a:t>BrainRotAnimal</a:t>
            </a:r>
            <a:r>
              <a:rPr lang="en-US" sz="900">
                <a:solidFill>
                  <a:srgbClr val="BCBEC4"/>
                </a:solidFill>
                <a:latin typeface="Menlo"/>
                <a:cs typeface="Arial"/>
              </a:rPr>
              <a:t>(name: </a:t>
            </a:r>
            <a:r>
              <a:rPr lang="en-US" sz="900">
                <a:solidFill>
                  <a:srgbClr val="6AAB73"/>
                </a:solidFill>
                <a:latin typeface="Menlo"/>
                <a:cs typeface="Arial"/>
              </a:rPr>
              <a:t>"</a:t>
            </a:r>
            <a:r>
              <a:rPr lang="en-US" sz="900" err="1">
                <a:solidFill>
                  <a:srgbClr val="6AAB73"/>
                </a:solidFill>
                <a:latin typeface="Menlo"/>
                <a:cs typeface="Arial"/>
              </a:rPr>
              <a:t>Tralalero</a:t>
            </a:r>
            <a:r>
              <a:rPr lang="en-US" sz="900">
                <a:solidFill>
                  <a:srgbClr val="6AAB73"/>
                </a:solidFill>
                <a:latin typeface="Menlo"/>
                <a:cs typeface="Arial"/>
              </a:rPr>
              <a:t> </a:t>
            </a:r>
            <a:r>
              <a:rPr lang="en-US" sz="900" err="1">
                <a:solidFill>
                  <a:srgbClr val="6AAB73"/>
                </a:solidFill>
                <a:latin typeface="Menlo"/>
                <a:cs typeface="Arial"/>
              </a:rPr>
              <a:t>Tralala</a:t>
            </a:r>
            <a:r>
              <a:rPr lang="en-US" sz="900">
                <a:solidFill>
                  <a:srgbClr val="6AAB73"/>
                </a:solidFill>
                <a:latin typeface="Menlo"/>
                <a:cs typeface="Arial"/>
              </a:rPr>
              <a:t>"</a:t>
            </a:r>
            <a:r>
              <a:rPr lang="en-US" sz="900">
                <a:solidFill>
                  <a:srgbClr val="BCBEC4"/>
                </a:solidFill>
                <a:latin typeface="Menlo"/>
                <a:cs typeface="Arial"/>
              </a:rPr>
              <a:t>, </a:t>
            </a:r>
            <a:r>
              <a:rPr lang="en-US" sz="900" err="1">
                <a:solidFill>
                  <a:srgbClr val="BCBEC4"/>
                </a:solidFill>
                <a:latin typeface="Menlo"/>
                <a:cs typeface="Arial"/>
              </a:rPr>
              <a:t>imageUrl</a:t>
            </a:r>
            <a:r>
              <a:rPr lang="en-US" sz="900">
                <a:solidFill>
                  <a:srgbClr val="BCBEC4"/>
                </a:solidFill>
                <a:latin typeface="Menlo"/>
                <a:cs typeface="Arial"/>
              </a:rPr>
              <a:t>: </a:t>
            </a:r>
            <a:r>
              <a:rPr lang="en-US" sz="900">
                <a:solidFill>
                  <a:srgbClr val="6AAB73"/>
                </a:solidFill>
                <a:latin typeface="Menlo"/>
                <a:cs typeface="Arial"/>
              </a:rPr>
              <a:t>""</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a:t>
            </a:r>
          </a:p>
          <a:p>
            <a:endParaRPr lang="en-US" sz="900">
              <a:solidFill>
                <a:srgbClr val="BCBEC4"/>
              </a:solidFill>
              <a:latin typeface="Menlo"/>
              <a:cs typeface="Arial"/>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9A31D79A-C813-B585-F56B-2FF9CEC7DEA2}"/>
                  </a:ext>
                </a:extLst>
              </p14:cNvPr>
              <p14:cNvContentPartPr/>
              <p14:nvPr/>
            </p14:nvContentPartPr>
            <p14:xfrm>
              <a:off x="3517602" y="2366436"/>
              <a:ext cx="44301" cy="2680371"/>
            </p14:xfrm>
          </p:contentPart>
        </mc:Choice>
        <mc:Fallback>
          <p:pic>
            <p:nvPicPr>
              <p:cNvPr id="6" name="Ink 5">
                <a:extLst>
                  <a:ext uri="{FF2B5EF4-FFF2-40B4-BE49-F238E27FC236}">
                    <a16:creationId xmlns:a16="http://schemas.microsoft.com/office/drawing/2014/main" id="{9A31D79A-C813-B585-F56B-2FF9CEC7DEA2}"/>
                  </a:ext>
                </a:extLst>
              </p:cNvPr>
              <p:cNvPicPr/>
              <p:nvPr/>
            </p:nvPicPr>
            <p:blipFill>
              <a:blip r:embed="rId3"/>
              <a:stretch>
                <a:fillRect/>
              </a:stretch>
            </p:blipFill>
            <p:spPr>
              <a:xfrm>
                <a:off x="1302552" y="2348437"/>
                <a:ext cx="4430100" cy="2716008"/>
              </a:xfrm>
              <a:prstGeom prst="rect">
                <a:avLst/>
              </a:prstGeom>
            </p:spPr>
          </p:pic>
        </mc:Fallback>
      </mc:AlternateContent>
      <p:pic>
        <p:nvPicPr>
          <p:cNvPr id="7" name="Picture 6" descr="A screenshot of a phone&#10;&#10;AI-generated content may be incorrect.">
            <a:extLst>
              <a:ext uri="{FF2B5EF4-FFF2-40B4-BE49-F238E27FC236}">
                <a16:creationId xmlns:a16="http://schemas.microsoft.com/office/drawing/2014/main" id="{6B896339-523F-686C-39C5-4AFAC0D56679}"/>
              </a:ext>
            </a:extLst>
          </p:cNvPr>
          <p:cNvPicPr>
            <a:picLocks noChangeAspect="1"/>
          </p:cNvPicPr>
          <p:nvPr/>
        </p:nvPicPr>
        <p:blipFill>
          <a:blip r:embed="rId4"/>
          <a:srcRect l="995" r="-1244" b="115"/>
          <a:stretch/>
        </p:blipFill>
        <p:spPr>
          <a:xfrm>
            <a:off x="7019623" y="846174"/>
            <a:ext cx="1785544" cy="3845450"/>
          </a:xfrm>
          <a:prstGeom prst="rect">
            <a:avLst/>
          </a:prstGeom>
        </p:spPr>
      </p:pic>
    </p:spTree>
    <p:extLst>
      <p:ext uri="{BB962C8B-B14F-4D97-AF65-F5344CB8AC3E}">
        <p14:creationId xmlns:p14="http://schemas.microsoft.com/office/powerpoint/2010/main" val="4063580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CA598-B42C-E41B-D5FA-E09ABF55E3E9}"/>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BB141310-570B-BF76-A22F-BC9F5047E72D}"/>
              </a:ext>
            </a:extLst>
          </p:cNvPr>
          <p:cNvSpPr>
            <a:spLocks noGrp="1"/>
          </p:cNvSpPr>
          <p:nvPr>
            <p:ph type="body" sz="quarter" idx="10"/>
          </p:nvPr>
        </p:nvSpPr>
        <p:spPr>
          <a:xfrm>
            <a:off x="371476" y="848342"/>
            <a:ext cx="6770392" cy="444322"/>
          </a:xfrm>
        </p:spPr>
        <p:txBody>
          <a:bodyPr lIns="91440" tIns="45720" rIns="91440" bIns="45720" anchor="t"/>
          <a:lstStyle/>
          <a:p>
            <a:r>
              <a:rPr lang="en-PT" err="1">
                <a:latin typeface="Arial"/>
                <a:cs typeface="Arial"/>
              </a:rPr>
              <a:t>Bombardiro</a:t>
            </a:r>
            <a:r>
              <a:rPr lang="en-PT">
                <a:latin typeface="Arial"/>
                <a:cs typeface="Arial"/>
              </a:rPr>
              <a:t> page – Repository</a:t>
            </a:r>
            <a:endParaRPr lang="en-US"/>
          </a:p>
        </p:txBody>
      </p:sp>
      <p:sp>
        <p:nvSpPr>
          <p:cNvPr id="18" name="Text Placeholder 17">
            <a:extLst>
              <a:ext uri="{FF2B5EF4-FFF2-40B4-BE49-F238E27FC236}">
                <a16:creationId xmlns:a16="http://schemas.microsoft.com/office/drawing/2014/main" id="{E92AB16B-B0CF-8D10-EF04-6442F516E75F}"/>
              </a:ext>
            </a:extLst>
          </p:cNvPr>
          <p:cNvSpPr>
            <a:spLocks noGrp="1"/>
          </p:cNvSpPr>
          <p:nvPr>
            <p:ph type="body" sz="quarter" idx="11"/>
          </p:nvPr>
        </p:nvSpPr>
        <p:spPr>
          <a:xfrm>
            <a:off x="372275" y="1290205"/>
            <a:ext cx="8643975" cy="3760112"/>
          </a:xfrm>
        </p:spPr>
        <p:txBody>
          <a:bodyPr lIns="91440" tIns="45720" rIns="91440" bIns="45720" anchor="t"/>
          <a:lstStyle/>
          <a:p>
            <a:pPr marL="171450" indent="-171450">
              <a:buFont typeface="Calibri" panose="020B0604020202020204" pitchFamily="34" charset="0"/>
              <a:buChar char="-"/>
            </a:pPr>
            <a:r>
              <a:rPr lang="en-US" sz="900">
                <a:solidFill>
                  <a:srgbClr val="BCBEC4"/>
                </a:solidFill>
                <a:latin typeface="Menlo"/>
                <a:cs typeface="Arial"/>
              </a:rPr>
              <a:t>Now we can create a Repository from where our data will come:</a:t>
            </a:r>
            <a:endParaRPr lang="en-US">
              <a:solidFill>
                <a:srgbClr val="FFFFFF"/>
              </a:solidFill>
            </a:endParaRPr>
          </a:p>
          <a:p>
            <a:pPr marL="171450" indent="-171450">
              <a:buFont typeface="Calibri" panose="020B0604020202020204" pitchFamily="34" charset="0"/>
              <a:buChar char="-"/>
            </a:pPr>
            <a:r>
              <a:rPr lang="en-US" sz="600">
                <a:solidFill>
                  <a:srgbClr val="CF8E6D"/>
                </a:solidFill>
                <a:latin typeface="Menlo"/>
                <a:cs typeface="Arial"/>
              </a:rPr>
              <a:t>final </a:t>
            </a:r>
            <a:r>
              <a:rPr lang="en-US" sz="600">
                <a:solidFill>
                  <a:srgbClr val="BCBEC4"/>
                </a:solidFill>
                <a:latin typeface="Menlo"/>
                <a:cs typeface="Arial"/>
              </a:rPr>
              <a:t>_</a:t>
            </a:r>
            <a:r>
              <a:rPr lang="en-US" sz="600" err="1">
                <a:solidFill>
                  <a:srgbClr val="BCBEC4"/>
                </a:solidFill>
                <a:latin typeface="Menlo"/>
                <a:cs typeface="Arial"/>
              </a:rPr>
              <a:t>brainRotAnimals</a:t>
            </a:r>
            <a:r>
              <a:rPr lang="en-US" sz="600">
                <a:solidFill>
                  <a:srgbClr val="BCBEC4"/>
                </a:solidFill>
                <a:latin typeface="Menlo"/>
                <a:cs typeface="Arial"/>
              </a:rPr>
              <a:t> = [</a:t>
            </a:r>
            <a:br>
              <a:rPr lang="en-US" sz="600">
                <a:latin typeface="Menlo"/>
                <a:cs typeface="Arial"/>
              </a:rPr>
            </a:br>
            <a:r>
              <a:rPr lang="en-US" sz="600">
                <a:solidFill>
                  <a:srgbClr val="BCBEC4"/>
                </a:solidFill>
                <a:latin typeface="Menlo"/>
                <a:cs typeface="Arial"/>
              </a:rPr>
              <a:t>  </a:t>
            </a:r>
            <a:r>
              <a:rPr lang="en-US" sz="600" err="1">
                <a:solidFill>
                  <a:srgbClr val="57AAF7"/>
                </a:solidFill>
                <a:latin typeface="Menlo"/>
                <a:cs typeface="Arial"/>
              </a:rPr>
              <a:t>BrainRotAnimal</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name: </a:t>
            </a:r>
            <a:r>
              <a:rPr lang="en-US" sz="600">
                <a:solidFill>
                  <a:srgbClr val="6AAB73"/>
                </a:solidFill>
                <a:latin typeface="Menlo"/>
                <a:cs typeface="Arial"/>
              </a:rPr>
              <a:t>"</a:t>
            </a:r>
            <a:r>
              <a:rPr lang="en-US" sz="600" err="1">
                <a:solidFill>
                  <a:srgbClr val="6AAB73"/>
                </a:solidFill>
                <a:latin typeface="Menlo"/>
                <a:cs typeface="Arial"/>
              </a:rPr>
              <a:t>Bombardiro</a:t>
            </a:r>
            <a:r>
              <a:rPr lang="en-US" sz="600">
                <a:solidFill>
                  <a:srgbClr val="6AAB73"/>
                </a:solidFill>
                <a:latin typeface="Menlo"/>
                <a:cs typeface="Arial"/>
              </a:rPr>
              <a:t> </a:t>
            </a:r>
            <a:r>
              <a:rPr lang="en-US" sz="600" err="1">
                <a:solidFill>
                  <a:srgbClr val="6AAB73"/>
                </a:solidFill>
                <a:latin typeface="Menlo"/>
                <a:cs typeface="Arial"/>
              </a:rPr>
              <a:t>Crocodillo</a:t>
            </a:r>
            <a:r>
              <a:rPr lang="en-US" sz="600">
                <a:solidFill>
                  <a:srgbClr val="6AAB73"/>
                </a:solidFill>
                <a:latin typeface="Menlo"/>
                <a:cs typeface="Arial"/>
              </a:rPr>
              <a: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err="1">
                <a:solidFill>
                  <a:srgbClr val="BCBEC4"/>
                </a:solidFill>
                <a:latin typeface="Menlo"/>
                <a:cs typeface="Arial"/>
              </a:rPr>
              <a:t>imageUrl</a:t>
            </a:r>
            <a:r>
              <a:rPr lang="en-US" sz="600">
                <a:solidFill>
                  <a:srgbClr val="BCBEC4"/>
                </a:solidFill>
                <a:latin typeface="Menlo"/>
                <a:cs typeface="Arial"/>
              </a:rPr>
              <a:t>: </a:t>
            </a:r>
            <a:r>
              <a:rPr lang="en-US" sz="600">
                <a:solidFill>
                  <a:srgbClr val="6AAB73"/>
                </a:solidFill>
                <a:latin typeface="Menlo"/>
                <a:cs typeface="Arial"/>
              </a:rPr>
              <a:t>"</a:t>
            </a:r>
            <a:r>
              <a:rPr lang="en-US" sz="600">
                <a:solidFill>
                  <a:srgbClr val="6AAB73"/>
                </a:solidFill>
                <a:latin typeface="Menlo"/>
                <a:cs typeface="Arial"/>
                <a:hlinkClick r:id="rId2"/>
              </a:rPr>
              <a:t>https://static.wikia.nocookie.net/brainrotnew/images/1/10/Bombardiro_Crocodilo.jpg/revision/latest/scale-to-width/360?cb=20250417102447</a:t>
            </a:r>
            <a:r>
              <a:rPr lang="en-US" sz="600">
                <a:solidFill>
                  <a:srgbClr val="6AAB73"/>
                </a:solidFill>
                <a:latin typeface="Menlo"/>
                <a:cs typeface="Arial"/>
              </a:rPr>
              <a: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r>
              <a:rPr lang="en-US" sz="600" err="1">
                <a:solidFill>
                  <a:srgbClr val="57AAF7"/>
                </a:solidFill>
                <a:latin typeface="Menlo"/>
                <a:cs typeface="Arial"/>
              </a:rPr>
              <a:t>BrainRotAnimal</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name: </a:t>
            </a:r>
            <a:r>
              <a:rPr lang="en-US" sz="600">
                <a:solidFill>
                  <a:srgbClr val="6AAB73"/>
                </a:solidFill>
                <a:latin typeface="Menlo"/>
                <a:cs typeface="Arial"/>
              </a:rPr>
              <a:t>"</a:t>
            </a:r>
            <a:r>
              <a:rPr lang="en-US" sz="600" err="1">
                <a:solidFill>
                  <a:srgbClr val="6AAB73"/>
                </a:solidFill>
                <a:latin typeface="Menlo"/>
                <a:cs typeface="Arial"/>
              </a:rPr>
              <a:t>Tralalero</a:t>
            </a:r>
            <a:r>
              <a:rPr lang="en-US" sz="600">
                <a:solidFill>
                  <a:srgbClr val="6AAB73"/>
                </a:solidFill>
                <a:latin typeface="Menlo"/>
                <a:cs typeface="Arial"/>
              </a:rPr>
              <a:t> </a:t>
            </a:r>
            <a:r>
              <a:rPr lang="en-US" sz="600" err="1">
                <a:solidFill>
                  <a:srgbClr val="6AAB73"/>
                </a:solidFill>
                <a:latin typeface="Menlo"/>
                <a:cs typeface="Arial"/>
              </a:rPr>
              <a:t>Tralala</a:t>
            </a:r>
            <a:r>
              <a:rPr lang="en-US" sz="600">
                <a:solidFill>
                  <a:srgbClr val="6AAB73"/>
                </a:solidFill>
                <a:latin typeface="Menlo"/>
                <a:cs typeface="Arial"/>
              </a:rPr>
              <a: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err="1">
                <a:solidFill>
                  <a:srgbClr val="BCBEC4"/>
                </a:solidFill>
                <a:latin typeface="Menlo"/>
                <a:cs typeface="Arial"/>
              </a:rPr>
              <a:t>imageUrl</a:t>
            </a:r>
            <a:r>
              <a:rPr lang="en-US" sz="600">
                <a:solidFill>
                  <a:srgbClr val="BCBEC4"/>
                </a:solidFill>
                <a:latin typeface="Menlo"/>
                <a:cs typeface="Arial"/>
              </a:rPr>
              <a:t>: </a:t>
            </a:r>
            <a:r>
              <a:rPr lang="en-US" sz="600">
                <a:solidFill>
                  <a:srgbClr val="6AAB73"/>
                </a:solidFill>
                <a:latin typeface="Menlo"/>
                <a:cs typeface="Arial"/>
              </a:rPr>
              <a:t>"</a:t>
            </a:r>
            <a:r>
              <a:rPr lang="en-US" sz="600">
                <a:solidFill>
                  <a:srgbClr val="6AAB73"/>
                </a:solidFill>
                <a:latin typeface="Menlo"/>
                <a:cs typeface="Arial"/>
                <a:hlinkClick r:id="rId3"/>
              </a:rPr>
              <a:t>https://static.wikia.nocookie.net/brainrotnew/images/a/ac/Tralalero_tralala.jpg/revision/latest?cb=20250321131418</a:t>
            </a:r>
            <a:r>
              <a:rPr lang="en-US" sz="600">
                <a:solidFill>
                  <a:srgbClr val="6AAB73"/>
                </a:solidFill>
                <a:latin typeface="Menlo"/>
                <a:cs typeface="Arial"/>
              </a:rPr>
              <a: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r>
              <a:rPr lang="en-US" sz="600" err="1">
                <a:solidFill>
                  <a:srgbClr val="57AAF7"/>
                </a:solidFill>
                <a:latin typeface="Menlo"/>
                <a:cs typeface="Arial"/>
              </a:rPr>
              <a:t>BrainRotAnimal</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name: </a:t>
            </a:r>
            <a:r>
              <a:rPr lang="en-US" sz="600">
                <a:solidFill>
                  <a:srgbClr val="6AAB73"/>
                </a:solidFill>
                <a:latin typeface="Menlo"/>
                <a:cs typeface="Arial"/>
              </a:rPr>
              <a:t>"Trippi </a:t>
            </a:r>
            <a:r>
              <a:rPr lang="en-US" sz="600" err="1">
                <a:solidFill>
                  <a:srgbClr val="6AAB73"/>
                </a:solidFill>
                <a:latin typeface="Menlo"/>
                <a:cs typeface="Arial"/>
              </a:rPr>
              <a:t>Troppi</a:t>
            </a:r>
            <a:r>
              <a:rPr lang="en-US" sz="600">
                <a:solidFill>
                  <a:srgbClr val="6AAB73"/>
                </a:solidFill>
                <a:latin typeface="Menlo"/>
                <a:cs typeface="Arial"/>
              </a:rPr>
              <a: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err="1">
                <a:solidFill>
                  <a:srgbClr val="BCBEC4"/>
                </a:solidFill>
                <a:latin typeface="Menlo"/>
                <a:cs typeface="Arial"/>
              </a:rPr>
              <a:t>imageUrl</a:t>
            </a:r>
            <a:r>
              <a:rPr lang="en-US" sz="600">
                <a:solidFill>
                  <a:srgbClr val="BCBEC4"/>
                </a:solidFill>
                <a:latin typeface="Menlo"/>
                <a:cs typeface="Arial"/>
              </a:rPr>
              <a:t>: </a:t>
            </a:r>
            <a:r>
              <a:rPr lang="en-US" sz="600">
                <a:solidFill>
                  <a:srgbClr val="6AAB73"/>
                </a:solidFill>
                <a:latin typeface="Menlo"/>
                <a:cs typeface="Arial"/>
              </a:rPr>
              <a:t>"</a:t>
            </a:r>
            <a:r>
              <a:rPr lang="en-US" sz="600">
                <a:solidFill>
                  <a:srgbClr val="6AAB73"/>
                </a:solidFill>
                <a:latin typeface="Menlo"/>
                <a:cs typeface="Arial"/>
                <a:hlinkClick r:id="rId4"/>
              </a:rPr>
              <a:t>https://static.wikia.nocookie.net/brainrotnew/images/1/14/640.jpg/revision/latest?cb=20250416053733</a:t>
            </a:r>
            <a:r>
              <a:rPr lang="en-US" sz="600">
                <a:solidFill>
                  <a:srgbClr val="6AAB73"/>
                </a:solidFill>
                <a:latin typeface="Menlo"/>
                <a:cs typeface="Arial"/>
              </a:rPr>
              <a: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r>
              <a:rPr lang="en-US" sz="600" err="1">
                <a:solidFill>
                  <a:srgbClr val="57AAF7"/>
                </a:solidFill>
                <a:latin typeface="Menlo"/>
                <a:cs typeface="Arial"/>
              </a:rPr>
              <a:t>BrainRotAnimal</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name: </a:t>
            </a:r>
            <a:r>
              <a:rPr lang="en-US" sz="600">
                <a:solidFill>
                  <a:srgbClr val="6AAB73"/>
                </a:solidFill>
                <a:latin typeface="Menlo"/>
                <a:cs typeface="Arial"/>
              </a:rPr>
              <a:t>"Brr </a:t>
            </a:r>
            <a:r>
              <a:rPr lang="en-US" sz="600" err="1">
                <a:solidFill>
                  <a:srgbClr val="6AAB73"/>
                </a:solidFill>
                <a:latin typeface="Menlo"/>
                <a:cs typeface="Arial"/>
              </a:rPr>
              <a:t>Brr</a:t>
            </a:r>
            <a:r>
              <a:rPr lang="en-US" sz="600">
                <a:solidFill>
                  <a:srgbClr val="6AAB73"/>
                </a:solidFill>
                <a:latin typeface="Menlo"/>
                <a:cs typeface="Arial"/>
              </a:rPr>
              <a:t> </a:t>
            </a:r>
            <a:r>
              <a:rPr lang="en-US" sz="600" err="1">
                <a:solidFill>
                  <a:srgbClr val="6AAB73"/>
                </a:solidFill>
                <a:latin typeface="Menlo"/>
                <a:cs typeface="Arial"/>
              </a:rPr>
              <a:t>Patapim</a:t>
            </a:r>
            <a:r>
              <a:rPr lang="en-US" sz="600">
                <a:solidFill>
                  <a:srgbClr val="6AAB73"/>
                </a:solidFill>
                <a:latin typeface="Menlo"/>
                <a:cs typeface="Arial"/>
              </a:rPr>
              <a: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err="1">
                <a:solidFill>
                  <a:srgbClr val="BCBEC4"/>
                </a:solidFill>
                <a:latin typeface="Menlo"/>
                <a:cs typeface="Arial"/>
              </a:rPr>
              <a:t>imageUrl</a:t>
            </a:r>
            <a:r>
              <a:rPr lang="en-US" sz="600">
                <a:solidFill>
                  <a:srgbClr val="BCBEC4"/>
                </a:solidFill>
                <a:latin typeface="Menlo"/>
                <a:cs typeface="Arial"/>
              </a:rPr>
              <a:t>: </a:t>
            </a:r>
            <a:r>
              <a:rPr lang="en-US" sz="600">
                <a:solidFill>
                  <a:srgbClr val="6AAB73"/>
                </a:solidFill>
                <a:latin typeface="Menlo"/>
                <a:cs typeface="Arial"/>
              </a:rPr>
              <a:t>"</a:t>
            </a:r>
            <a:r>
              <a:rPr lang="en-US" sz="600">
                <a:solidFill>
                  <a:srgbClr val="6AAB73"/>
                </a:solidFill>
                <a:latin typeface="Menlo"/>
                <a:cs typeface="Arial"/>
                <a:hlinkClick r:id="rId5"/>
              </a:rPr>
              <a:t>https://static.wikia.nocookie.net/brainrotnew/images/f/f7/Brr_Brr_Patapim.png/revision/latest?cb=20250326180223</a:t>
            </a:r>
            <a:r>
              <a:rPr lang="en-US" sz="600">
                <a:solidFill>
                  <a:srgbClr val="6AAB73"/>
                </a:solidFill>
                <a:latin typeface="Menlo"/>
                <a:cs typeface="Arial"/>
              </a:rPr>
              <a: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r>
              <a:rPr lang="en-US" sz="600" err="1">
                <a:solidFill>
                  <a:srgbClr val="57AAF7"/>
                </a:solidFill>
                <a:latin typeface="Menlo"/>
                <a:cs typeface="Arial"/>
              </a:rPr>
              <a:t>BrainRotAnimal</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name: </a:t>
            </a:r>
            <a:r>
              <a:rPr lang="en-US" sz="600">
                <a:solidFill>
                  <a:srgbClr val="6AAB73"/>
                </a:solidFill>
                <a:latin typeface="Menlo"/>
                <a:cs typeface="Arial"/>
              </a:rPr>
              <a:t>"</a:t>
            </a:r>
            <a:r>
              <a:rPr lang="en-US" sz="600" err="1">
                <a:solidFill>
                  <a:srgbClr val="6AAB73"/>
                </a:solidFill>
                <a:latin typeface="Menlo"/>
                <a:cs typeface="Arial"/>
              </a:rPr>
              <a:t>Garamaraman</a:t>
            </a:r>
            <a:r>
              <a:rPr lang="en-US" sz="600">
                <a:solidFill>
                  <a:srgbClr val="6AAB73"/>
                </a:solidFill>
                <a:latin typeface="Menlo"/>
                <a:cs typeface="Arial"/>
              </a:rPr>
              <a:t> dan </a:t>
            </a:r>
            <a:r>
              <a:rPr lang="en-US" sz="600" err="1">
                <a:solidFill>
                  <a:srgbClr val="6AAB73"/>
                </a:solidFill>
                <a:latin typeface="Menlo"/>
                <a:cs typeface="Arial"/>
              </a:rPr>
              <a:t>Madudungdung</a:t>
            </a:r>
            <a:r>
              <a:rPr lang="en-US" sz="600">
                <a:solidFill>
                  <a:srgbClr val="6AAB73"/>
                </a:solidFill>
                <a:latin typeface="Menlo"/>
                <a:cs typeface="Arial"/>
              </a:rPr>
              <a:t> </a:t>
            </a:r>
            <a:r>
              <a:rPr lang="en-US" sz="600" err="1">
                <a:solidFill>
                  <a:srgbClr val="6AAB73"/>
                </a:solidFill>
                <a:latin typeface="Menlo"/>
                <a:cs typeface="Arial"/>
              </a:rPr>
              <a:t>tak</a:t>
            </a:r>
            <a:r>
              <a:rPr lang="en-US" sz="600">
                <a:solidFill>
                  <a:srgbClr val="6AAB73"/>
                </a:solidFill>
                <a:latin typeface="Menlo"/>
                <a:cs typeface="Arial"/>
              </a:rPr>
              <a:t> </a:t>
            </a:r>
            <a:r>
              <a:rPr lang="en-US" sz="600" err="1">
                <a:solidFill>
                  <a:srgbClr val="6AAB73"/>
                </a:solidFill>
                <a:latin typeface="Menlo"/>
                <a:cs typeface="Arial"/>
              </a:rPr>
              <a:t>tuntung</a:t>
            </a:r>
            <a:r>
              <a:rPr lang="en-US" sz="600">
                <a:solidFill>
                  <a:srgbClr val="6AAB73"/>
                </a:solidFill>
                <a:latin typeface="Menlo"/>
                <a:cs typeface="Arial"/>
              </a:rPr>
              <a:t> </a:t>
            </a:r>
            <a:r>
              <a:rPr lang="en-US" sz="600" err="1">
                <a:solidFill>
                  <a:srgbClr val="6AAB73"/>
                </a:solidFill>
                <a:latin typeface="Menlo"/>
                <a:cs typeface="Arial"/>
              </a:rPr>
              <a:t>perkuntung</a:t>
            </a:r>
            <a:r>
              <a:rPr lang="en-US" sz="600">
                <a:solidFill>
                  <a:srgbClr val="6AAB73"/>
                </a:solidFill>
                <a:latin typeface="Menlo"/>
                <a:cs typeface="Arial"/>
              </a:rPr>
              <a: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err="1">
                <a:solidFill>
                  <a:srgbClr val="BCBEC4"/>
                </a:solidFill>
                <a:latin typeface="Menlo"/>
                <a:cs typeface="Arial"/>
              </a:rPr>
              <a:t>imageUrl</a:t>
            </a:r>
            <a:r>
              <a:rPr lang="en-US" sz="600">
                <a:solidFill>
                  <a:srgbClr val="BCBEC4"/>
                </a:solidFill>
                <a:latin typeface="Menlo"/>
                <a:cs typeface="Arial"/>
              </a:rPr>
              <a:t>: </a:t>
            </a:r>
            <a:r>
              <a:rPr lang="en-US" sz="600">
                <a:solidFill>
                  <a:srgbClr val="6AAB73"/>
                </a:solidFill>
                <a:latin typeface="Menlo"/>
                <a:cs typeface="Arial"/>
              </a:rPr>
              <a:t>"</a:t>
            </a:r>
            <a:r>
              <a:rPr lang="en-US" sz="600">
                <a:solidFill>
                  <a:srgbClr val="6AAB73"/>
                </a:solidFill>
                <a:latin typeface="Menlo"/>
                <a:cs typeface="Arial"/>
                <a:hlinkClick r:id="rId6"/>
              </a:rPr>
              <a:t>https://static.wikia.nocookie.net/brainrotnew/images/e/ed/Garam_dan_mahadu.png/revision/latest?cb=20250429225604</a:t>
            </a:r>
            <a:r>
              <a:rPr lang="en-US" sz="600">
                <a:solidFill>
                  <a:srgbClr val="6AAB73"/>
                </a:solidFill>
                <a:latin typeface="Menlo"/>
                <a:cs typeface="Arial"/>
              </a:rPr>
              <a: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a:t>
            </a:r>
            <a:endParaRPr lang="en-US" sz="600">
              <a:solidFill>
                <a:srgbClr val="FFFFFF"/>
              </a:solidFill>
              <a:latin typeface="Menlo"/>
              <a:cs typeface="Arial"/>
            </a:endParaRPr>
          </a:p>
          <a:p>
            <a:pPr marL="171450" indent="-171450">
              <a:buFont typeface="Calibri" panose="020B0604020202020204" pitchFamily="34" charset="0"/>
              <a:buChar char="-"/>
            </a:pPr>
            <a:r>
              <a:rPr lang="en-US" sz="600">
                <a:solidFill>
                  <a:srgbClr val="CF8E6D"/>
                </a:solidFill>
                <a:latin typeface="Menlo"/>
                <a:cs typeface="Arial"/>
              </a:rPr>
              <a:t>class </a:t>
            </a:r>
            <a:r>
              <a:rPr lang="en-US" sz="600" err="1">
                <a:solidFill>
                  <a:srgbClr val="BCBEC4"/>
                </a:solidFill>
                <a:latin typeface="Menlo"/>
                <a:cs typeface="Arial"/>
              </a:rPr>
              <a:t>BombardiroFriendsRepository</a:t>
            </a: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List&lt;</a:t>
            </a:r>
            <a:r>
              <a:rPr lang="en-US" sz="600" err="1">
                <a:solidFill>
                  <a:srgbClr val="BCBEC4"/>
                </a:solidFill>
                <a:latin typeface="Menlo"/>
                <a:cs typeface="Arial"/>
              </a:rPr>
              <a:t>BrainRotAnimal</a:t>
            </a:r>
            <a:r>
              <a:rPr lang="en-US" sz="600">
                <a:solidFill>
                  <a:srgbClr val="BCBEC4"/>
                </a:solidFill>
                <a:latin typeface="Menlo"/>
                <a:cs typeface="Arial"/>
              </a:rPr>
              <a:t>&gt; </a:t>
            </a:r>
            <a:r>
              <a:rPr lang="en-US" sz="600" err="1">
                <a:solidFill>
                  <a:srgbClr val="57AAF7"/>
                </a:solidFill>
                <a:latin typeface="Menlo"/>
                <a:cs typeface="Arial"/>
              </a:rPr>
              <a:t>getBombardiroFriends</a:t>
            </a:r>
            <a:r>
              <a:rPr lang="en-US" sz="600">
                <a:solidFill>
                  <a:srgbClr val="BCBEC4"/>
                </a:solidFill>
                <a:latin typeface="Menlo"/>
                <a:cs typeface="Arial"/>
              </a:rPr>
              <a:t>() =&gt; _</a:t>
            </a:r>
            <a:r>
              <a:rPr lang="en-US" sz="600" err="1">
                <a:solidFill>
                  <a:srgbClr val="BCBEC4"/>
                </a:solidFill>
                <a:latin typeface="Menlo"/>
                <a:cs typeface="Arial"/>
              </a:rPr>
              <a:t>brainRotAnimals</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a:t>
            </a:r>
            <a:endParaRPr lang="en-US" sz="600">
              <a:latin typeface="Menlo"/>
              <a:cs typeface="Arial"/>
            </a:endParaRPr>
          </a:p>
          <a:p>
            <a:pPr marL="171450" indent="-171450">
              <a:buFont typeface="Calibri" panose="020B0604020202020204" pitchFamily="34" charset="0"/>
              <a:buChar char="-"/>
            </a:pPr>
            <a:endParaRPr lang="en-US" sz="600">
              <a:latin typeface="Menlo"/>
              <a:cs typeface="Arial"/>
            </a:endParaRPr>
          </a:p>
        </p:txBody>
      </p:sp>
    </p:spTree>
    <p:extLst>
      <p:ext uri="{BB962C8B-B14F-4D97-AF65-F5344CB8AC3E}">
        <p14:creationId xmlns:p14="http://schemas.microsoft.com/office/powerpoint/2010/main" val="1316129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56C50-099F-5A2C-F911-AD62EBB4588D}"/>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2F2DDF04-D526-F932-4628-2E299DCA21D8}"/>
              </a:ext>
            </a:extLst>
          </p:cNvPr>
          <p:cNvSpPr>
            <a:spLocks noGrp="1"/>
          </p:cNvSpPr>
          <p:nvPr>
            <p:ph type="body" sz="quarter" idx="10"/>
          </p:nvPr>
        </p:nvSpPr>
        <p:spPr>
          <a:xfrm>
            <a:off x="371476" y="848342"/>
            <a:ext cx="6770392" cy="444322"/>
          </a:xfrm>
        </p:spPr>
        <p:txBody>
          <a:bodyPr lIns="91440" tIns="45720" rIns="91440" bIns="45720" anchor="t"/>
          <a:lstStyle/>
          <a:p>
            <a:r>
              <a:rPr lang="en-PT" err="1">
                <a:latin typeface="Arial"/>
                <a:cs typeface="Arial"/>
              </a:rPr>
              <a:t>Bombardiro</a:t>
            </a:r>
            <a:r>
              <a:rPr lang="en-PT">
                <a:latin typeface="Arial"/>
                <a:cs typeface="Arial"/>
              </a:rPr>
              <a:t> page – Bringing everything together</a:t>
            </a:r>
            <a:endParaRPr lang="en-US"/>
          </a:p>
        </p:txBody>
      </p:sp>
      <p:sp>
        <p:nvSpPr>
          <p:cNvPr id="18" name="Text Placeholder 17">
            <a:extLst>
              <a:ext uri="{FF2B5EF4-FFF2-40B4-BE49-F238E27FC236}">
                <a16:creationId xmlns:a16="http://schemas.microsoft.com/office/drawing/2014/main" id="{A0BA4C31-4F0F-AB83-0AEF-A66D6D6DE54A}"/>
              </a:ext>
            </a:extLst>
          </p:cNvPr>
          <p:cNvSpPr>
            <a:spLocks noGrp="1"/>
          </p:cNvSpPr>
          <p:nvPr>
            <p:ph type="body" sz="quarter" idx="11"/>
          </p:nvPr>
        </p:nvSpPr>
        <p:spPr>
          <a:xfrm>
            <a:off x="372275" y="1290205"/>
            <a:ext cx="6578144" cy="3760112"/>
          </a:xfrm>
        </p:spPr>
        <p:txBody>
          <a:bodyPr lIns="91440" tIns="45720" rIns="91440" bIns="45720" anchor="t"/>
          <a:lstStyle/>
          <a:p>
            <a:pPr marL="171450" indent="-171450">
              <a:buFont typeface="Calibri" panose="020B0604020202020204" pitchFamily="34" charset="0"/>
              <a:buChar char="-"/>
            </a:pPr>
            <a:r>
              <a:rPr lang="en-US" sz="900">
                <a:solidFill>
                  <a:srgbClr val="BCBEC4"/>
                </a:solidFill>
                <a:latin typeface="Menlo"/>
                <a:cs typeface="Arial"/>
              </a:rPr>
              <a:t>Now we bring everything together by getting the data from the Repository:</a:t>
            </a:r>
            <a:endParaRPr lang="en-US">
              <a:solidFill>
                <a:srgbClr val="FFFFFF"/>
              </a:solidFill>
            </a:endParaRPr>
          </a:p>
          <a:p>
            <a:pPr marL="171450" indent="-171450">
              <a:buFont typeface="Calibri" panose="020B0604020202020204" pitchFamily="34" charset="0"/>
              <a:buChar char="-"/>
            </a:pPr>
            <a:r>
              <a:rPr lang="en-US" sz="900">
                <a:solidFill>
                  <a:srgbClr val="CF8E6D"/>
                </a:solidFill>
                <a:latin typeface="Menlo"/>
                <a:cs typeface="Arial"/>
              </a:rPr>
              <a:t>final </a:t>
            </a:r>
            <a:r>
              <a:rPr lang="en-US" sz="900" err="1">
                <a:solidFill>
                  <a:srgbClr val="BCBEC4"/>
                </a:solidFill>
                <a:latin typeface="Menlo"/>
                <a:cs typeface="Arial"/>
              </a:rPr>
              <a:t>brainRotAnimals</a:t>
            </a:r>
            <a:r>
              <a:rPr lang="en-US" sz="900">
                <a:solidFill>
                  <a:srgbClr val="BCBEC4"/>
                </a:solidFill>
                <a:latin typeface="Menlo"/>
                <a:cs typeface="Arial"/>
              </a:rPr>
              <a:t> = </a:t>
            </a:r>
            <a:r>
              <a:rPr lang="en-US" sz="900" err="1">
                <a:solidFill>
                  <a:srgbClr val="57AAF7"/>
                </a:solidFill>
                <a:latin typeface="Menlo"/>
                <a:cs typeface="Arial"/>
              </a:rPr>
              <a:t>BombardiroFriendsRepository</a:t>
            </a:r>
            <a:r>
              <a:rPr lang="en-US" sz="900">
                <a:solidFill>
                  <a:srgbClr val="BCBEC4"/>
                </a:solidFill>
                <a:latin typeface="Menlo"/>
                <a:cs typeface="Arial"/>
              </a:rPr>
              <a:t>().</a:t>
            </a:r>
            <a:r>
              <a:rPr lang="en-US" sz="900" err="1">
                <a:solidFill>
                  <a:srgbClr val="BCBEC4"/>
                </a:solidFill>
                <a:latin typeface="Menlo"/>
                <a:cs typeface="Arial"/>
              </a:rPr>
              <a:t>getBombardiroFriends</a:t>
            </a:r>
            <a:r>
              <a:rPr lang="en-US" sz="900">
                <a:solidFill>
                  <a:srgbClr val="BCBEC4"/>
                </a:solidFill>
                <a:latin typeface="Menlo"/>
                <a:cs typeface="Arial"/>
              </a:rPr>
              <a:t>();</a:t>
            </a:r>
            <a:br>
              <a:rPr lang="en-US" sz="900">
                <a:solidFill>
                  <a:srgbClr val="BCBEC4"/>
                </a:solidFill>
                <a:latin typeface="Menlo"/>
                <a:cs typeface="Arial"/>
              </a:rPr>
            </a:br>
            <a:endParaRPr lang="en-US" sz="900">
              <a:solidFill>
                <a:srgbClr val="BCBEC4"/>
              </a:solidFill>
              <a:latin typeface="Menlo"/>
              <a:cs typeface="Arial"/>
            </a:endParaRPr>
          </a:p>
          <a:p>
            <a:pPr marL="171450" indent="-171450">
              <a:buFont typeface="Calibri" panose="020B0604020202020204" pitchFamily="34" charset="0"/>
              <a:buChar char="-"/>
            </a:pPr>
            <a:endParaRPr lang="en-US" sz="900">
              <a:solidFill>
                <a:srgbClr val="BCBEC4"/>
              </a:solidFill>
              <a:latin typeface="Menlo"/>
              <a:cs typeface="Arial"/>
            </a:endParaRPr>
          </a:p>
          <a:p>
            <a:pPr marL="171450" indent="-171450">
              <a:buFont typeface="Calibri" panose="020B0604020202020204" pitchFamily="34" charset="0"/>
              <a:buChar char="-"/>
            </a:pPr>
            <a:endParaRPr lang="en-US" sz="600">
              <a:solidFill>
                <a:srgbClr val="BCBEC4"/>
              </a:solidFill>
              <a:latin typeface="Menlo"/>
              <a:cs typeface="Arial"/>
            </a:endParaRPr>
          </a:p>
          <a:p>
            <a:pPr marL="171450" indent="-171450">
              <a:buFont typeface="Calibri" panose="020B0604020202020204" pitchFamily="34" charset="0"/>
              <a:buChar char="-"/>
            </a:pPr>
            <a:endParaRPr lang="en-US" sz="600">
              <a:solidFill>
                <a:srgbClr val="BCBEC4"/>
              </a:solidFill>
              <a:latin typeface="Menlo"/>
              <a:cs typeface="Arial"/>
            </a:endParaRPr>
          </a:p>
          <a:p>
            <a:pPr marL="171450" indent="-171450">
              <a:buFont typeface="Calibri" panose="020B0604020202020204" pitchFamily="34" charset="0"/>
              <a:buChar char="-"/>
            </a:pPr>
            <a:endParaRPr lang="en-US" sz="600">
              <a:solidFill>
                <a:srgbClr val="BCBEC4"/>
              </a:solidFill>
              <a:latin typeface="Menlo"/>
              <a:cs typeface="Arial"/>
            </a:endParaRPr>
          </a:p>
          <a:p>
            <a:pPr marL="171450" indent="-171450">
              <a:buFont typeface="Calibri" panose="020B0604020202020204" pitchFamily="34" charset="0"/>
              <a:buChar char="-"/>
            </a:pPr>
            <a:endParaRPr lang="en-US" sz="700">
              <a:solidFill>
                <a:srgbClr val="BCBEC4"/>
              </a:solidFill>
              <a:latin typeface="Menlo"/>
              <a:cs typeface="Arial"/>
            </a:endParaRPr>
          </a:p>
          <a:p>
            <a:pPr marL="171450" indent="-171450">
              <a:buFont typeface="Calibri" panose="020B0604020202020204" pitchFamily="34" charset="0"/>
              <a:buChar char="-"/>
            </a:pPr>
            <a:endParaRPr lang="en-US" sz="800">
              <a:solidFill>
                <a:srgbClr val="BCBEC4"/>
              </a:solidFill>
              <a:latin typeface="Menlo"/>
              <a:cs typeface="Arial"/>
            </a:endParaRPr>
          </a:p>
          <a:p>
            <a:pPr marL="171450" indent="-171450">
              <a:buFont typeface="Calibri" panose="020B0604020202020204" pitchFamily="34" charset="0"/>
              <a:buChar char="-"/>
            </a:pPr>
            <a:endParaRPr lang="en-US" sz="900">
              <a:solidFill>
                <a:srgbClr val="BCBEC4"/>
              </a:solidFill>
              <a:latin typeface="Menlo"/>
            </a:endParaRPr>
          </a:p>
          <a:p>
            <a:pPr marL="171450" indent="-171450">
              <a:buFont typeface="Calibri" panose="020B0604020202020204" pitchFamily="34" charset="0"/>
              <a:buChar char="-"/>
            </a:pPr>
            <a:endParaRPr lang="en-US" sz="900">
              <a:solidFill>
                <a:srgbClr val="BCBEC4"/>
              </a:solidFill>
              <a:latin typeface="Menlo"/>
            </a:endParaRPr>
          </a:p>
          <a:p>
            <a:pPr marL="171450" indent="-171450">
              <a:buFont typeface="Calibri" panose="020B0604020202020204" pitchFamily="34" charset="0"/>
              <a:buChar char="-"/>
            </a:pPr>
            <a:endParaRPr lang="en-US" sz="900">
              <a:solidFill>
                <a:srgbClr val="BCBEC4"/>
              </a:solidFill>
              <a:latin typeface="Menlo"/>
            </a:endParaRPr>
          </a:p>
          <a:p>
            <a:pPr marL="285750" indent="-285750">
              <a:buFont typeface="Calibri" panose="020B0604020202020204" pitchFamily="34" charset="0"/>
              <a:buChar char="-"/>
            </a:pPr>
            <a:endParaRPr lang="en-PT">
              <a:solidFill>
                <a:srgbClr val="FFFFFF"/>
              </a:solidFill>
            </a:endParaRPr>
          </a:p>
        </p:txBody>
      </p:sp>
      <p:pic>
        <p:nvPicPr>
          <p:cNvPr id="3" name="Picture 2" descr="A screenshot of a phone&#10;&#10;AI-generated content may be incorrect.">
            <a:extLst>
              <a:ext uri="{FF2B5EF4-FFF2-40B4-BE49-F238E27FC236}">
                <a16:creationId xmlns:a16="http://schemas.microsoft.com/office/drawing/2014/main" id="{4470933D-C17A-F5CC-F609-76183AADC291}"/>
              </a:ext>
            </a:extLst>
          </p:cNvPr>
          <p:cNvPicPr>
            <a:picLocks noChangeAspect="1"/>
          </p:cNvPicPr>
          <p:nvPr/>
        </p:nvPicPr>
        <p:blipFill>
          <a:blip r:embed="rId2"/>
          <a:stretch>
            <a:fillRect/>
          </a:stretch>
        </p:blipFill>
        <p:spPr>
          <a:xfrm>
            <a:off x="6975827" y="847881"/>
            <a:ext cx="1788016" cy="3845914"/>
          </a:xfrm>
          <a:prstGeom prst="rect">
            <a:avLst/>
          </a:prstGeom>
        </p:spPr>
      </p:pic>
      <p:pic>
        <p:nvPicPr>
          <p:cNvPr id="2" name="Picture 1" descr="A screenshot of a phone&#10;&#10;AI-generated content may be incorrect.">
            <a:extLst>
              <a:ext uri="{FF2B5EF4-FFF2-40B4-BE49-F238E27FC236}">
                <a16:creationId xmlns:a16="http://schemas.microsoft.com/office/drawing/2014/main" id="{05626DC7-576E-A650-0C0C-8C6ABC2520E6}"/>
              </a:ext>
            </a:extLst>
          </p:cNvPr>
          <p:cNvPicPr>
            <a:picLocks noChangeAspect="1"/>
          </p:cNvPicPr>
          <p:nvPr/>
        </p:nvPicPr>
        <p:blipFill>
          <a:blip r:embed="rId3"/>
          <a:stretch>
            <a:fillRect/>
          </a:stretch>
        </p:blipFill>
        <p:spPr>
          <a:xfrm>
            <a:off x="6975361" y="847881"/>
            <a:ext cx="1788951" cy="3845914"/>
          </a:xfrm>
          <a:prstGeom prst="rect">
            <a:avLst/>
          </a:prstGeom>
        </p:spPr>
      </p:pic>
      <p:pic>
        <p:nvPicPr>
          <p:cNvPr id="4" name="Picture 3" descr="A screenshot of a phone&#10;&#10;AI-generated content may be incorrect.">
            <a:extLst>
              <a:ext uri="{FF2B5EF4-FFF2-40B4-BE49-F238E27FC236}">
                <a16:creationId xmlns:a16="http://schemas.microsoft.com/office/drawing/2014/main" id="{3608B1DD-2D1A-D1DA-9047-4D6B9EA2F5E0}"/>
              </a:ext>
            </a:extLst>
          </p:cNvPr>
          <p:cNvPicPr>
            <a:picLocks noChangeAspect="1"/>
          </p:cNvPicPr>
          <p:nvPr/>
        </p:nvPicPr>
        <p:blipFill>
          <a:blip r:embed="rId4"/>
          <a:stretch>
            <a:fillRect/>
          </a:stretch>
        </p:blipFill>
        <p:spPr>
          <a:xfrm>
            <a:off x="6974163" y="846174"/>
            <a:ext cx="1810011" cy="3991640"/>
          </a:xfrm>
          <a:prstGeom prst="rect">
            <a:avLst/>
          </a:prstGeom>
        </p:spPr>
      </p:pic>
      <p:pic>
        <p:nvPicPr>
          <p:cNvPr id="5" name="Picture 4" descr="A screenshot of a cell phone&#10;&#10;AI-generated content may be incorrect.">
            <a:extLst>
              <a:ext uri="{FF2B5EF4-FFF2-40B4-BE49-F238E27FC236}">
                <a16:creationId xmlns:a16="http://schemas.microsoft.com/office/drawing/2014/main" id="{3A793317-DCC3-D31F-B3DA-564B748E65A7}"/>
              </a:ext>
            </a:extLst>
          </p:cNvPr>
          <p:cNvPicPr>
            <a:picLocks noChangeAspect="1"/>
          </p:cNvPicPr>
          <p:nvPr/>
        </p:nvPicPr>
        <p:blipFill>
          <a:blip r:embed="rId5"/>
          <a:stretch>
            <a:fillRect/>
          </a:stretch>
        </p:blipFill>
        <p:spPr>
          <a:xfrm>
            <a:off x="2587304" y="1949302"/>
            <a:ext cx="1834020" cy="3008128"/>
          </a:xfrm>
          <a:prstGeom prst="rect">
            <a:avLst/>
          </a:prstGeom>
        </p:spPr>
      </p:pic>
    </p:spTree>
    <p:extLst>
      <p:ext uri="{BB962C8B-B14F-4D97-AF65-F5344CB8AC3E}">
        <p14:creationId xmlns:p14="http://schemas.microsoft.com/office/powerpoint/2010/main" val="2254269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5238A-DA31-564A-543A-9C3741E10660}"/>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41CF130A-3E2C-CEF1-FA9E-C2A8FBF374F1}"/>
              </a:ext>
            </a:extLst>
          </p:cNvPr>
          <p:cNvSpPr>
            <a:spLocks noGrp="1"/>
          </p:cNvSpPr>
          <p:nvPr>
            <p:ph type="body" sz="quarter" idx="10"/>
          </p:nvPr>
        </p:nvSpPr>
        <p:spPr>
          <a:xfrm>
            <a:off x="371476" y="848342"/>
            <a:ext cx="6770392" cy="444322"/>
          </a:xfrm>
        </p:spPr>
        <p:txBody>
          <a:bodyPr lIns="91440" tIns="45720" rIns="91440" bIns="45720" anchor="t"/>
          <a:lstStyle/>
          <a:p>
            <a:r>
              <a:rPr lang="en-PT">
                <a:latin typeface="Arial"/>
                <a:cs typeface="Arial"/>
              </a:rPr>
              <a:t>John Cena page – Stack &amp; Positioned</a:t>
            </a:r>
            <a:endParaRPr lang="en-US"/>
          </a:p>
        </p:txBody>
      </p:sp>
      <p:sp>
        <p:nvSpPr>
          <p:cNvPr id="18" name="Text Placeholder 17">
            <a:extLst>
              <a:ext uri="{FF2B5EF4-FFF2-40B4-BE49-F238E27FC236}">
                <a16:creationId xmlns:a16="http://schemas.microsoft.com/office/drawing/2014/main" id="{3AEE2E49-B3C3-0D13-D46C-5DCA512DDB24}"/>
              </a:ext>
            </a:extLst>
          </p:cNvPr>
          <p:cNvSpPr>
            <a:spLocks noGrp="1"/>
          </p:cNvSpPr>
          <p:nvPr>
            <p:ph type="body" sz="quarter" idx="11"/>
          </p:nvPr>
        </p:nvSpPr>
        <p:spPr>
          <a:xfrm>
            <a:off x="372275" y="1290205"/>
            <a:ext cx="6578144" cy="3760112"/>
          </a:xfrm>
        </p:spPr>
        <p:txBody>
          <a:bodyPr lIns="91440" tIns="45720" rIns="91440" bIns="45720" anchor="t"/>
          <a:lstStyle/>
          <a:p>
            <a:pPr marL="171450" indent="-171450">
              <a:buFont typeface="Calibri" panose="020B0604020202020204" pitchFamily="34" charset="0"/>
              <a:buChar char="-"/>
            </a:pPr>
            <a:r>
              <a:rPr lang="en-US" sz="900">
                <a:solidFill>
                  <a:srgbClr val="BCBEC4"/>
                </a:solidFill>
                <a:latin typeface="Menlo"/>
                <a:cs typeface="Arial"/>
              </a:rPr>
              <a:t>Create a new </a:t>
            </a:r>
            <a:r>
              <a:rPr lang="en-US" sz="900" err="1">
                <a:solidFill>
                  <a:srgbClr val="BCBEC4"/>
                </a:solidFill>
                <a:latin typeface="Menlo"/>
                <a:cs typeface="Arial"/>
              </a:rPr>
              <a:t>john_cena_page</a:t>
            </a:r>
            <a:r>
              <a:rPr lang="en-US" sz="900">
                <a:solidFill>
                  <a:srgbClr val="BCBEC4"/>
                </a:solidFill>
                <a:latin typeface="Menlo"/>
                <a:cs typeface="Arial"/>
              </a:rPr>
              <a:t> with a Stack:</a:t>
            </a:r>
            <a:endParaRPr lang="en-US">
              <a:solidFill>
                <a:srgbClr val="FFFFFF"/>
              </a:solidFill>
            </a:endParaRPr>
          </a:p>
          <a:p>
            <a:pPr marL="171450" indent="-171450">
              <a:buFont typeface="Calibri" panose="020B0604020202020204" pitchFamily="34" charset="0"/>
              <a:buChar char="-"/>
            </a:pPr>
            <a:r>
              <a:rPr lang="en-US" sz="700">
                <a:solidFill>
                  <a:srgbClr val="CF8E6D"/>
                </a:solidFill>
                <a:latin typeface="Menlo"/>
                <a:cs typeface="Arial"/>
              </a:rPr>
              <a:t>return </a:t>
            </a:r>
            <a:r>
              <a:rPr lang="en-US" sz="700">
                <a:solidFill>
                  <a:srgbClr val="57AAF7"/>
                </a:solidFill>
                <a:latin typeface="Menlo"/>
                <a:cs typeface="Arial"/>
              </a:rPr>
              <a:t>Stack</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children: [</a:t>
            </a:r>
            <a:br>
              <a:rPr lang="en-US" sz="700">
                <a:latin typeface="Menlo"/>
                <a:cs typeface="Arial"/>
              </a:rPr>
            </a:br>
            <a:r>
              <a:rPr lang="en-US" sz="700">
                <a:solidFill>
                  <a:srgbClr val="BCBEC4"/>
                </a:solidFill>
                <a:latin typeface="Menlo"/>
                <a:cs typeface="Arial"/>
              </a:rPr>
              <a:t>    </a:t>
            </a:r>
            <a:r>
              <a:rPr lang="en-US" sz="700" err="1">
                <a:solidFill>
                  <a:srgbClr val="57AAF7"/>
                </a:solidFill>
                <a:latin typeface="Menlo"/>
                <a:cs typeface="Arial"/>
              </a:rPr>
              <a:t>Positioned</a:t>
            </a:r>
            <a:r>
              <a:rPr lang="en-US" sz="700" err="1">
                <a:solidFill>
                  <a:srgbClr val="BCBEC4"/>
                </a:solidFill>
                <a:latin typeface="Menlo"/>
                <a:cs typeface="Arial"/>
              </a:rPr>
              <a:t>.</a:t>
            </a:r>
            <a:r>
              <a:rPr lang="en-US" sz="700" err="1">
                <a:solidFill>
                  <a:srgbClr val="57AAF7"/>
                </a:solidFill>
                <a:latin typeface="Menlo"/>
                <a:cs typeface="Arial"/>
              </a:rPr>
              <a:t>fill</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child: </a:t>
            </a:r>
            <a:r>
              <a:rPr lang="en-US" sz="700" err="1">
                <a:solidFill>
                  <a:srgbClr val="57AAF7"/>
                </a:solidFill>
                <a:latin typeface="Menlo"/>
                <a:cs typeface="Arial"/>
              </a:rPr>
              <a:t>Image</a:t>
            </a:r>
            <a:r>
              <a:rPr lang="en-US" sz="700" err="1">
                <a:solidFill>
                  <a:srgbClr val="BCBEC4"/>
                </a:solidFill>
                <a:latin typeface="Menlo"/>
                <a:cs typeface="Arial"/>
              </a:rPr>
              <a:t>.</a:t>
            </a:r>
            <a:r>
              <a:rPr lang="en-US" sz="700" err="1">
                <a:solidFill>
                  <a:srgbClr val="57AAF7"/>
                </a:solidFill>
                <a:latin typeface="Menlo"/>
                <a:cs typeface="Arial"/>
              </a:rPr>
              <a:t>network</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a:solidFill>
                  <a:srgbClr val="6AAB73"/>
                </a:solidFill>
                <a:latin typeface="Menlo"/>
                <a:cs typeface="Arial"/>
              </a:rPr>
              <a:t>'</a:t>
            </a:r>
            <a:r>
              <a:rPr lang="en-US" sz="700">
                <a:solidFill>
                  <a:srgbClr val="6AAB73"/>
                </a:solidFill>
                <a:latin typeface="Menlo"/>
                <a:cs typeface="Arial"/>
                <a:hlinkClick r:id="rId2"/>
              </a:rPr>
              <a:t>https://www.pwmania.com/wp-content/uploads/2020/07/fans-crowd.jpg</a:t>
            </a:r>
            <a:r>
              <a:rPr lang="en-US" sz="700">
                <a:solidFill>
                  <a:srgbClr val="6AAB73"/>
                </a:solidFill>
                <a:latin typeface="Menlo"/>
                <a:cs typeface="Arial"/>
              </a:rPr>
              <a:t>'</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fit: </a:t>
            </a:r>
            <a:r>
              <a:rPr lang="en-US" sz="700" err="1">
                <a:solidFill>
                  <a:srgbClr val="BCBEC4"/>
                </a:solidFill>
                <a:latin typeface="Menlo"/>
                <a:cs typeface="Arial"/>
              </a:rPr>
              <a:t>BoxFit.</a:t>
            </a:r>
            <a:r>
              <a:rPr lang="en-US" sz="700" err="1">
                <a:solidFill>
                  <a:srgbClr val="C77DBB"/>
                </a:solidFill>
                <a:latin typeface="Menlo"/>
                <a:cs typeface="Arial"/>
              </a:rPr>
              <a:t>fitHeight</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r>
              <a:rPr lang="en-US" sz="700">
                <a:solidFill>
                  <a:srgbClr val="57AAF7"/>
                </a:solidFill>
                <a:latin typeface="Menlo"/>
                <a:cs typeface="Arial"/>
              </a:rPr>
              <a:t>Positioned</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top: </a:t>
            </a:r>
            <a:r>
              <a:rPr lang="en-US" sz="700">
                <a:solidFill>
                  <a:srgbClr val="2AACB8"/>
                </a:solidFill>
                <a:latin typeface="Menlo"/>
                <a:cs typeface="Arial"/>
              </a:rPr>
              <a:t>36</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bottom: </a:t>
            </a:r>
            <a:r>
              <a:rPr lang="en-US" sz="700">
                <a:solidFill>
                  <a:srgbClr val="2AACB8"/>
                </a:solidFill>
                <a:latin typeface="Menlo"/>
                <a:cs typeface="Arial"/>
              </a:rPr>
              <a:t>0</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left: </a:t>
            </a:r>
            <a:r>
              <a:rPr lang="en-US" sz="700">
                <a:solidFill>
                  <a:srgbClr val="2AACB8"/>
                </a:solidFill>
                <a:latin typeface="Menlo"/>
                <a:cs typeface="Arial"/>
              </a:rPr>
              <a:t>12</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child: </a:t>
            </a:r>
            <a:r>
              <a:rPr lang="en-US" sz="700">
                <a:solidFill>
                  <a:srgbClr val="57AAF7"/>
                </a:solidFill>
                <a:latin typeface="Menlo"/>
                <a:cs typeface="Arial"/>
              </a:rPr>
              <a:t>Center</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child: </a:t>
            </a:r>
            <a:r>
              <a:rPr lang="en-US" sz="700" err="1">
                <a:solidFill>
                  <a:srgbClr val="57AAF7"/>
                </a:solidFill>
                <a:latin typeface="Menlo"/>
                <a:cs typeface="Arial"/>
              </a:rPr>
              <a:t>Image</a:t>
            </a:r>
            <a:r>
              <a:rPr lang="en-US" sz="700" err="1">
                <a:solidFill>
                  <a:srgbClr val="BCBEC4"/>
                </a:solidFill>
                <a:latin typeface="Menlo"/>
                <a:cs typeface="Arial"/>
              </a:rPr>
              <a:t>.</a:t>
            </a:r>
            <a:r>
              <a:rPr lang="en-US" sz="700" err="1">
                <a:solidFill>
                  <a:srgbClr val="57AAF7"/>
                </a:solidFill>
                <a:latin typeface="Menlo"/>
                <a:cs typeface="Arial"/>
              </a:rPr>
              <a:t>network</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a:solidFill>
                  <a:srgbClr val="6AAB73"/>
                </a:solidFill>
                <a:latin typeface="Menlo"/>
                <a:cs typeface="Arial"/>
              </a:rPr>
              <a:t>'</a:t>
            </a:r>
            <a:r>
              <a:rPr lang="en-US" sz="700">
                <a:solidFill>
                  <a:srgbClr val="6AAB73"/>
                </a:solidFill>
                <a:latin typeface="Menlo"/>
                <a:cs typeface="Arial"/>
                <a:hlinkClick r:id="rId3"/>
              </a:rPr>
              <a:t>https://www.pngall.com/wp-content/uploads/2016/03/John-Cena-U-Cant-See-Me-PNG.png</a:t>
            </a:r>
            <a:r>
              <a:rPr lang="en-US" sz="700">
                <a:solidFill>
                  <a:srgbClr val="6AAB73"/>
                </a:solidFill>
                <a:latin typeface="Menlo"/>
                <a:cs typeface="Arial"/>
              </a:rPr>
              <a:t>'</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a:t>
            </a:r>
          </a:p>
          <a:p>
            <a:pPr marL="171450" indent="-171450">
              <a:buFont typeface="Calibri" panose="020B0604020202020204" pitchFamily="34" charset="0"/>
              <a:buChar char="-"/>
            </a:pPr>
            <a:endParaRPr lang="en-US" sz="600">
              <a:solidFill>
                <a:srgbClr val="BCBEC4"/>
              </a:solidFill>
              <a:latin typeface="Menlo"/>
              <a:cs typeface="Arial"/>
            </a:endParaRPr>
          </a:p>
        </p:txBody>
      </p:sp>
      <p:pic>
        <p:nvPicPr>
          <p:cNvPr id="3" name="Picture 2" descr="A screenshot of a phone&#10;&#10;AI-generated content may be incorrect.">
            <a:extLst>
              <a:ext uri="{FF2B5EF4-FFF2-40B4-BE49-F238E27FC236}">
                <a16:creationId xmlns:a16="http://schemas.microsoft.com/office/drawing/2014/main" id="{78EC7D8F-1C34-4F96-83FA-325690E0C5F1}"/>
              </a:ext>
            </a:extLst>
          </p:cNvPr>
          <p:cNvPicPr>
            <a:picLocks noChangeAspect="1"/>
          </p:cNvPicPr>
          <p:nvPr/>
        </p:nvPicPr>
        <p:blipFill>
          <a:blip r:embed="rId4"/>
          <a:stretch>
            <a:fillRect/>
          </a:stretch>
        </p:blipFill>
        <p:spPr>
          <a:xfrm>
            <a:off x="6975827" y="847881"/>
            <a:ext cx="1788016" cy="3845914"/>
          </a:xfrm>
          <a:prstGeom prst="rect">
            <a:avLst/>
          </a:prstGeom>
        </p:spPr>
      </p:pic>
      <p:pic>
        <p:nvPicPr>
          <p:cNvPr id="2" name="Picture 1" descr="A screenshot of a phone&#10;&#10;AI-generated content may be incorrect.">
            <a:extLst>
              <a:ext uri="{FF2B5EF4-FFF2-40B4-BE49-F238E27FC236}">
                <a16:creationId xmlns:a16="http://schemas.microsoft.com/office/drawing/2014/main" id="{EF6907C1-60C3-F1AB-5023-3FAB90272168}"/>
              </a:ext>
            </a:extLst>
          </p:cNvPr>
          <p:cNvPicPr>
            <a:picLocks noChangeAspect="1"/>
          </p:cNvPicPr>
          <p:nvPr/>
        </p:nvPicPr>
        <p:blipFill>
          <a:blip r:embed="rId5"/>
          <a:stretch>
            <a:fillRect/>
          </a:stretch>
        </p:blipFill>
        <p:spPr>
          <a:xfrm>
            <a:off x="6975361" y="847881"/>
            <a:ext cx="1788951" cy="3845914"/>
          </a:xfrm>
          <a:prstGeom prst="rect">
            <a:avLst/>
          </a:prstGeom>
        </p:spPr>
      </p:pic>
      <p:pic>
        <p:nvPicPr>
          <p:cNvPr id="6" name="Picture 5" descr="A person with a hand on his chest&#10;&#10;AI-generated content may be incorrect.">
            <a:extLst>
              <a:ext uri="{FF2B5EF4-FFF2-40B4-BE49-F238E27FC236}">
                <a16:creationId xmlns:a16="http://schemas.microsoft.com/office/drawing/2014/main" id="{779E3A2C-F875-91BB-F39C-7096C7FDAFF3}"/>
              </a:ext>
            </a:extLst>
          </p:cNvPr>
          <p:cNvPicPr>
            <a:picLocks noChangeAspect="1"/>
          </p:cNvPicPr>
          <p:nvPr/>
        </p:nvPicPr>
        <p:blipFill>
          <a:blip r:embed="rId6"/>
          <a:srcRect l="-976" r="732"/>
          <a:stretch/>
        </p:blipFill>
        <p:spPr>
          <a:xfrm>
            <a:off x="6937813" y="846174"/>
            <a:ext cx="1825129" cy="3996070"/>
          </a:xfrm>
          <a:prstGeom prst="rect">
            <a:avLst/>
          </a:prstGeom>
        </p:spPr>
      </p:pic>
    </p:spTree>
    <p:extLst>
      <p:ext uri="{BB962C8B-B14F-4D97-AF65-F5344CB8AC3E}">
        <p14:creationId xmlns:p14="http://schemas.microsoft.com/office/powerpoint/2010/main" val="2997471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67D46-14F5-81AA-F42A-1AF5BD526663}"/>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86835AA4-1841-18A1-6320-8071CEE9D0D3}"/>
              </a:ext>
            </a:extLst>
          </p:cNvPr>
          <p:cNvSpPr>
            <a:spLocks noGrp="1"/>
          </p:cNvSpPr>
          <p:nvPr>
            <p:ph type="body" sz="quarter" idx="10"/>
          </p:nvPr>
        </p:nvSpPr>
        <p:spPr>
          <a:xfrm>
            <a:off x="371476" y="848342"/>
            <a:ext cx="6770392" cy="444322"/>
          </a:xfrm>
        </p:spPr>
        <p:txBody>
          <a:bodyPr lIns="91440" tIns="45720" rIns="91440" bIns="45720" anchor="t"/>
          <a:lstStyle/>
          <a:p>
            <a:r>
              <a:rPr lang="en-PT">
                <a:latin typeface="Arial"/>
                <a:cs typeface="Arial"/>
              </a:rPr>
              <a:t>John Cena page – Layout Widgets in Stacks</a:t>
            </a:r>
            <a:endParaRPr lang="en-US"/>
          </a:p>
        </p:txBody>
      </p:sp>
      <p:sp>
        <p:nvSpPr>
          <p:cNvPr id="18" name="Text Placeholder 17">
            <a:extLst>
              <a:ext uri="{FF2B5EF4-FFF2-40B4-BE49-F238E27FC236}">
                <a16:creationId xmlns:a16="http://schemas.microsoft.com/office/drawing/2014/main" id="{E6137324-3567-F81A-6936-FDEE1310CB64}"/>
              </a:ext>
            </a:extLst>
          </p:cNvPr>
          <p:cNvSpPr>
            <a:spLocks noGrp="1"/>
          </p:cNvSpPr>
          <p:nvPr>
            <p:ph type="body" sz="quarter" idx="11"/>
          </p:nvPr>
        </p:nvSpPr>
        <p:spPr>
          <a:xfrm>
            <a:off x="372275" y="1290205"/>
            <a:ext cx="6578144" cy="3760112"/>
          </a:xfrm>
        </p:spPr>
        <p:txBody>
          <a:bodyPr lIns="91440" tIns="45720" rIns="91440" bIns="45720" anchor="t"/>
          <a:lstStyle/>
          <a:p>
            <a:pPr marL="171450" indent="-171450">
              <a:buFont typeface="Calibri" panose="020B0604020202020204" pitchFamily="34" charset="0"/>
              <a:buChar char="-"/>
            </a:pPr>
            <a:r>
              <a:rPr lang="en-US" sz="900">
                <a:solidFill>
                  <a:srgbClr val="BCBEC4"/>
                </a:solidFill>
                <a:latin typeface="Menlo"/>
                <a:cs typeface="Arial"/>
              </a:rPr>
              <a:t>Add a Column in the Stack:</a:t>
            </a:r>
            <a:endParaRPr lang="en-US">
              <a:solidFill>
                <a:srgbClr val="FFFFFF"/>
              </a:solidFill>
            </a:endParaRPr>
          </a:p>
          <a:p>
            <a:pPr marL="171450" indent="-171450">
              <a:buFont typeface="Calibri" panose="020B0604020202020204" pitchFamily="34" charset="0"/>
              <a:buChar char="-"/>
            </a:pPr>
            <a:r>
              <a:rPr lang="en-US" sz="700">
                <a:solidFill>
                  <a:srgbClr val="57AAF7"/>
                </a:solidFill>
                <a:latin typeface="Menlo"/>
                <a:cs typeface="Arial"/>
              </a:rPr>
              <a:t>Positioned</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top: </a:t>
            </a:r>
            <a:r>
              <a:rPr lang="en-US" sz="700">
                <a:solidFill>
                  <a:srgbClr val="2AACB8"/>
                </a:solidFill>
                <a:latin typeface="Menlo"/>
                <a:cs typeface="Arial"/>
              </a:rPr>
              <a:t>8</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left: </a:t>
            </a:r>
            <a:r>
              <a:rPr lang="en-US" sz="700">
                <a:solidFill>
                  <a:srgbClr val="2AACB8"/>
                </a:solidFill>
                <a:latin typeface="Menlo"/>
                <a:cs typeface="Arial"/>
              </a:rPr>
              <a:t>8</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right: </a:t>
            </a:r>
            <a:r>
              <a:rPr lang="en-US" sz="700">
                <a:solidFill>
                  <a:srgbClr val="2AACB8"/>
                </a:solidFill>
                <a:latin typeface="Menlo"/>
                <a:cs typeface="Arial"/>
              </a:rPr>
              <a:t>0</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child: </a:t>
            </a:r>
            <a:r>
              <a:rPr lang="en-US" sz="700">
                <a:solidFill>
                  <a:srgbClr val="57AAF7"/>
                </a:solidFill>
                <a:latin typeface="Menlo"/>
                <a:cs typeface="Arial"/>
              </a:rPr>
              <a:t>Column</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err="1">
                <a:solidFill>
                  <a:srgbClr val="BCBEC4"/>
                </a:solidFill>
                <a:latin typeface="Menlo"/>
                <a:cs typeface="Arial"/>
              </a:rPr>
              <a:t>mainAxisAlignment</a:t>
            </a:r>
            <a:r>
              <a:rPr lang="en-US" sz="700">
                <a:solidFill>
                  <a:srgbClr val="BCBEC4"/>
                </a:solidFill>
                <a:latin typeface="Menlo"/>
                <a:cs typeface="Arial"/>
              </a:rPr>
              <a:t>: </a:t>
            </a:r>
            <a:r>
              <a:rPr lang="en-US" sz="700" err="1">
                <a:solidFill>
                  <a:srgbClr val="BCBEC4"/>
                </a:solidFill>
                <a:latin typeface="Menlo"/>
                <a:cs typeface="Arial"/>
              </a:rPr>
              <a:t>MainAxisAlignment.</a:t>
            </a:r>
            <a:r>
              <a:rPr lang="en-US" sz="700" err="1">
                <a:solidFill>
                  <a:srgbClr val="C77DBB"/>
                </a:solidFill>
                <a:latin typeface="Menlo"/>
                <a:cs typeface="Arial"/>
              </a:rPr>
              <a:t>start</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err="1">
                <a:solidFill>
                  <a:srgbClr val="BCBEC4"/>
                </a:solidFill>
                <a:latin typeface="Menlo"/>
                <a:cs typeface="Arial"/>
              </a:rPr>
              <a:t>crossAxisAlignment</a:t>
            </a:r>
            <a:r>
              <a:rPr lang="en-US" sz="700">
                <a:solidFill>
                  <a:srgbClr val="BCBEC4"/>
                </a:solidFill>
                <a:latin typeface="Menlo"/>
                <a:cs typeface="Arial"/>
              </a:rPr>
              <a:t>: </a:t>
            </a:r>
            <a:r>
              <a:rPr lang="en-US" sz="700" err="1">
                <a:solidFill>
                  <a:srgbClr val="BCBEC4"/>
                </a:solidFill>
                <a:latin typeface="Menlo"/>
                <a:cs typeface="Arial"/>
              </a:rPr>
              <a:t>CrossAxisAlignment.</a:t>
            </a:r>
            <a:r>
              <a:rPr lang="en-US" sz="700" err="1">
                <a:solidFill>
                  <a:srgbClr val="C77DBB"/>
                </a:solidFill>
                <a:latin typeface="Menlo"/>
                <a:cs typeface="Arial"/>
              </a:rPr>
              <a:t>start</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children: [</a:t>
            </a:r>
            <a:br>
              <a:rPr lang="en-US" sz="700">
                <a:latin typeface="Menlo"/>
                <a:cs typeface="Arial"/>
              </a:rPr>
            </a:br>
            <a:r>
              <a:rPr lang="en-US" sz="700">
                <a:solidFill>
                  <a:srgbClr val="BCBEC4"/>
                </a:solidFill>
                <a:latin typeface="Menlo"/>
                <a:cs typeface="Arial"/>
              </a:rPr>
              <a:t>      </a:t>
            </a:r>
            <a:r>
              <a:rPr lang="en-US" sz="700">
                <a:solidFill>
                  <a:srgbClr val="CF8E6D"/>
                </a:solidFill>
                <a:latin typeface="Menlo"/>
                <a:cs typeface="Arial"/>
              </a:rPr>
              <a:t>const </a:t>
            </a:r>
            <a:r>
              <a:rPr lang="en-US" sz="700">
                <a:solidFill>
                  <a:srgbClr val="57AAF7"/>
                </a:solidFill>
                <a:latin typeface="Menlo"/>
                <a:cs typeface="Arial"/>
              </a:rPr>
              <a:t>Padding</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padding: </a:t>
            </a:r>
            <a:r>
              <a:rPr lang="en-US" sz="700" err="1">
                <a:solidFill>
                  <a:srgbClr val="57AAF7"/>
                </a:solidFill>
                <a:latin typeface="Menlo"/>
                <a:cs typeface="Arial"/>
              </a:rPr>
              <a:t>EdgeInsets</a:t>
            </a:r>
            <a:r>
              <a:rPr lang="en-US" sz="700" err="1">
                <a:solidFill>
                  <a:srgbClr val="BCBEC4"/>
                </a:solidFill>
                <a:latin typeface="Menlo"/>
                <a:cs typeface="Arial"/>
              </a:rPr>
              <a:t>.</a:t>
            </a:r>
            <a:r>
              <a:rPr lang="en-US" sz="700" err="1">
                <a:solidFill>
                  <a:srgbClr val="57AAF7"/>
                </a:solidFill>
                <a:latin typeface="Menlo"/>
                <a:cs typeface="Arial"/>
              </a:rPr>
              <a:t>only</a:t>
            </a:r>
            <a:r>
              <a:rPr lang="en-US" sz="700">
                <a:solidFill>
                  <a:srgbClr val="BCBEC4"/>
                </a:solidFill>
                <a:latin typeface="Menlo"/>
                <a:cs typeface="Arial"/>
              </a:rPr>
              <a:t>(left: </a:t>
            </a:r>
            <a:r>
              <a:rPr lang="en-US" sz="700">
                <a:solidFill>
                  <a:srgbClr val="2AACB8"/>
                </a:solidFill>
                <a:latin typeface="Menlo"/>
                <a:cs typeface="Arial"/>
              </a:rPr>
              <a:t>16.0</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child: </a:t>
            </a:r>
            <a:r>
              <a:rPr lang="en-US" sz="700">
                <a:solidFill>
                  <a:srgbClr val="57AAF7"/>
                </a:solidFill>
                <a:latin typeface="Menlo"/>
                <a:cs typeface="Arial"/>
              </a:rPr>
              <a:t>Text</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a:solidFill>
                  <a:srgbClr val="6AAB73"/>
                </a:solidFill>
                <a:latin typeface="Menlo"/>
                <a:cs typeface="Arial"/>
              </a:rPr>
              <a:t>"U C Me?"</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style: </a:t>
            </a:r>
            <a:r>
              <a:rPr lang="en-US" sz="700" err="1">
                <a:solidFill>
                  <a:srgbClr val="57AAF7"/>
                </a:solidFill>
                <a:latin typeface="Menlo"/>
                <a:cs typeface="Arial"/>
              </a:rPr>
              <a:t>TextStyle</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color: </a:t>
            </a:r>
            <a:r>
              <a:rPr lang="en-US" sz="700" err="1">
                <a:solidFill>
                  <a:srgbClr val="BCBEC4"/>
                </a:solidFill>
                <a:latin typeface="Menlo"/>
                <a:cs typeface="Arial"/>
              </a:rPr>
              <a:t>Colors.</a:t>
            </a:r>
            <a:r>
              <a:rPr lang="en-US" sz="700" i="1" err="1">
                <a:solidFill>
                  <a:srgbClr val="C77DBB"/>
                </a:solidFill>
                <a:latin typeface="Menlo"/>
                <a:cs typeface="Arial"/>
              </a:rPr>
              <a:t>white</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err="1">
                <a:solidFill>
                  <a:srgbClr val="BCBEC4"/>
                </a:solidFill>
                <a:latin typeface="Menlo"/>
                <a:cs typeface="Arial"/>
              </a:rPr>
              <a:t>fontSize</a:t>
            </a:r>
            <a:r>
              <a:rPr lang="en-US" sz="700">
                <a:solidFill>
                  <a:srgbClr val="BCBEC4"/>
                </a:solidFill>
                <a:latin typeface="Menlo"/>
                <a:cs typeface="Arial"/>
              </a:rPr>
              <a:t>: </a:t>
            </a:r>
            <a:r>
              <a:rPr lang="en-US" sz="700">
                <a:solidFill>
                  <a:srgbClr val="2AACB8"/>
                </a:solidFill>
                <a:latin typeface="Menlo"/>
                <a:cs typeface="Arial"/>
              </a:rPr>
              <a:t>16</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a:t>
            </a:r>
            <a:endParaRPr lang="en-US" sz="900">
              <a:latin typeface="Menlo"/>
              <a:cs typeface="Arial"/>
            </a:endParaRPr>
          </a:p>
        </p:txBody>
      </p:sp>
      <p:pic>
        <p:nvPicPr>
          <p:cNvPr id="4" name="Picture 3" descr="A person with a purple wrist band&#10;&#10;AI-generated content may be incorrect.">
            <a:extLst>
              <a:ext uri="{FF2B5EF4-FFF2-40B4-BE49-F238E27FC236}">
                <a16:creationId xmlns:a16="http://schemas.microsoft.com/office/drawing/2014/main" id="{DC632FFA-57F8-0246-BA8E-E806BD14C1E9}"/>
              </a:ext>
            </a:extLst>
          </p:cNvPr>
          <p:cNvPicPr>
            <a:picLocks noChangeAspect="1"/>
          </p:cNvPicPr>
          <p:nvPr/>
        </p:nvPicPr>
        <p:blipFill>
          <a:blip r:embed="rId2"/>
          <a:stretch>
            <a:fillRect/>
          </a:stretch>
        </p:blipFill>
        <p:spPr>
          <a:xfrm>
            <a:off x="6939519" y="847881"/>
            <a:ext cx="1832527" cy="4000500"/>
          </a:xfrm>
          <a:prstGeom prst="rect">
            <a:avLst/>
          </a:prstGeom>
        </p:spPr>
      </p:pic>
    </p:spTree>
    <p:extLst>
      <p:ext uri="{BB962C8B-B14F-4D97-AF65-F5344CB8AC3E}">
        <p14:creationId xmlns:p14="http://schemas.microsoft.com/office/powerpoint/2010/main" val="1719479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1EACB-C4E9-3EDB-1B39-589B554124BE}"/>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748DD952-8F1E-EABE-E7BE-FF9B63CB9C44}"/>
              </a:ext>
            </a:extLst>
          </p:cNvPr>
          <p:cNvSpPr>
            <a:spLocks noGrp="1"/>
          </p:cNvSpPr>
          <p:nvPr>
            <p:ph type="body" sz="quarter" idx="10"/>
          </p:nvPr>
        </p:nvSpPr>
        <p:spPr>
          <a:xfrm>
            <a:off x="371476" y="848342"/>
            <a:ext cx="6770392" cy="444322"/>
          </a:xfrm>
        </p:spPr>
        <p:txBody>
          <a:bodyPr lIns="91440" tIns="45720" rIns="91440" bIns="45720" anchor="t"/>
          <a:lstStyle/>
          <a:p>
            <a:r>
              <a:rPr lang="en-PT">
                <a:latin typeface="Arial"/>
                <a:cs typeface="Arial"/>
              </a:rPr>
              <a:t>John Cena page – </a:t>
            </a:r>
            <a:r>
              <a:rPr lang="en-PT" err="1">
                <a:latin typeface="Arial"/>
                <a:cs typeface="Arial"/>
              </a:rPr>
              <a:t>ListTile</a:t>
            </a:r>
            <a:r>
              <a:rPr lang="en-PT">
                <a:latin typeface="Arial"/>
                <a:cs typeface="Arial"/>
              </a:rPr>
              <a:t> &amp; Radio</a:t>
            </a:r>
            <a:endParaRPr lang="en-US"/>
          </a:p>
        </p:txBody>
      </p:sp>
      <p:sp>
        <p:nvSpPr>
          <p:cNvPr id="18" name="Text Placeholder 17">
            <a:extLst>
              <a:ext uri="{FF2B5EF4-FFF2-40B4-BE49-F238E27FC236}">
                <a16:creationId xmlns:a16="http://schemas.microsoft.com/office/drawing/2014/main" id="{11237AAA-0FE4-EC22-5470-3F74885A8615}"/>
              </a:ext>
            </a:extLst>
          </p:cNvPr>
          <p:cNvSpPr>
            <a:spLocks noGrp="1"/>
          </p:cNvSpPr>
          <p:nvPr>
            <p:ph type="body" sz="quarter" idx="11"/>
          </p:nvPr>
        </p:nvSpPr>
        <p:spPr>
          <a:xfrm>
            <a:off x="372275" y="1290205"/>
            <a:ext cx="6578144" cy="3760112"/>
          </a:xfrm>
        </p:spPr>
        <p:txBody>
          <a:bodyPr lIns="91440" tIns="45720" rIns="91440" bIns="45720" anchor="t"/>
          <a:lstStyle/>
          <a:p>
            <a:pPr marL="171450" indent="-171450">
              <a:buFont typeface="Calibri" panose="020B0604020202020204" pitchFamily="34" charset="0"/>
              <a:buChar char="-"/>
            </a:pPr>
            <a:r>
              <a:rPr lang="en-US" sz="900">
                <a:solidFill>
                  <a:srgbClr val="BCBEC4"/>
                </a:solidFill>
                <a:latin typeface="Menlo"/>
                <a:cs typeface="Arial"/>
              </a:rPr>
              <a:t>Add to the Column:</a:t>
            </a:r>
            <a:endParaRPr lang="en-US">
              <a:solidFill>
                <a:srgbClr val="FFFFFF"/>
              </a:solidFill>
            </a:endParaRPr>
          </a:p>
          <a:p>
            <a:pPr marL="171450" indent="-171450">
              <a:buFont typeface="Calibri" panose="020B0604020202020204" pitchFamily="34" charset="0"/>
              <a:buChar char="-"/>
            </a:pPr>
            <a:r>
              <a:rPr lang="en-US" sz="700" err="1">
                <a:solidFill>
                  <a:srgbClr val="57AAF7"/>
                </a:solidFill>
                <a:latin typeface="Menlo"/>
                <a:cs typeface="Arial"/>
              </a:rPr>
              <a:t>ListTile</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title: </a:t>
            </a:r>
            <a:r>
              <a:rPr lang="en-US" sz="700">
                <a:solidFill>
                  <a:srgbClr val="CF8E6D"/>
                </a:solidFill>
                <a:latin typeface="Menlo"/>
                <a:cs typeface="Arial"/>
              </a:rPr>
              <a:t>const </a:t>
            </a:r>
            <a:r>
              <a:rPr lang="en-US" sz="700">
                <a:solidFill>
                  <a:srgbClr val="57AAF7"/>
                </a:solidFill>
                <a:latin typeface="Menlo"/>
                <a:cs typeface="Arial"/>
              </a:rPr>
              <a:t>Text</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a:solidFill>
                  <a:srgbClr val="6AAB73"/>
                </a:solidFill>
                <a:latin typeface="Menlo"/>
                <a:cs typeface="Arial"/>
              </a:rPr>
              <a:t>'True'</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style: </a:t>
            </a:r>
            <a:r>
              <a:rPr lang="en-US" sz="700" err="1">
                <a:solidFill>
                  <a:srgbClr val="57AAF7"/>
                </a:solidFill>
                <a:latin typeface="Menlo"/>
                <a:cs typeface="Arial"/>
              </a:rPr>
              <a:t>TextStyle</a:t>
            </a:r>
            <a:r>
              <a:rPr lang="en-US" sz="700">
                <a:solidFill>
                  <a:srgbClr val="BCBEC4"/>
                </a:solidFill>
                <a:latin typeface="Menlo"/>
                <a:cs typeface="Arial"/>
              </a:rPr>
              <a:t>(color: </a:t>
            </a:r>
            <a:r>
              <a:rPr lang="en-US" sz="700" err="1">
                <a:solidFill>
                  <a:srgbClr val="BCBEC4"/>
                </a:solidFill>
                <a:latin typeface="Menlo"/>
                <a:cs typeface="Arial"/>
              </a:rPr>
              <a:t>Colors.</a:t>
            </a:r>
            <a:r>
              <a:rPr lang="en-US" sz="700" i="1" err="1">
                <a:solidFill>
                  <a:srgbClr val="C77DBB"/>
                </a:solidFill>
                <a:latin typeface="Menlo"/>
                <a:cs typeface="Arial"/>
              </a:rPr>
              <a:t>white</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r>
              <a:rPr lang="en-US" sz="700" err="1">
                <a:solidFill>
                  <a:srgbClr val="BCBEC4"/>
                </a:solidFill>
                <a:latin typeface="Menlo"/>
                <a:cs typeface="Arial"/>
              </a:rPr>
              <a:t>contentPadding</a:t>
            </a:r>
            <a:r>
              <a:rPr lang="en-US" sz="700">
                <a:solidFill>
                  <a:srgbClr val="BCBEC4"/>
                </a:solidFill>
                <a:latin typeface="Menlo"/>
                <a:cs typeface="Arial"/>
              </a:rPr>
              <a:t>: </a:t>
            </a:r>
            <a:r>
              <a:rPr lang="en-US" sz="700">
                <a:solidFill>
                  <a:srgbClr val="CF8E6D"/>
                </a:solidFill>
                <a:latin typeface="Menlo"/>
                <a:cs typeface="Arial"/>
              </a:rPr>
              <a:t>const </a:t>
            </a:r>
            <a:r>
              <a:rPr lang="en-US" sz="700" err="1">
                <a:solidFill>
                  <a:srgbClr val="57AAF7"/>
                </a:solidFill>
                <a:latin typeface="Menlo"/>
                <a:cs typeface="Arial"/>
              </a:rPr>
              <a:t>EdgeInsets</a:t>
            </a:r>
            <a:r>
              <a:rPr lang="en-US" sz="700" err="1">
                <a:solidFill>
                  <a:srgbClr val="BCBEC4"/>
                </a:solidFill>
                <a:latin typeface="Menlo"/>
                <a:cs typeface="Arial"/>
              </a:rPr>
              <a:t>.</a:t>
            </a:r>
            <a:r>
              <a:rPr lang="en-US" sz="700" err="1">
                <a:solidFill>
                  <a:srgbClr val="57AAF7"/>
                </a:solidFill>
                <a:latin typeface="Menlo"/>
                <a:cs typeface="Arial"/>
              </a:rPr>
              <a:t>only</a:t>
            </a:r>
            <a:r>
              <a:rPr lang="en-US" sz="700">
                <a:solidFill>
                  <a:srgbClr val="BCBEC4"/>
                </a:solidFill>
                <a:latin typeface="Menlo"/>
                <a:cs typeface="Arial"/>
              </a:rPr>
              <a:t>(left: </a:t>
            </a:r>
            <a:r>
              <a:rPr lang="en-US" sz="700">
                <a:solidFill>
                  <a:srgbClr val="2AACB8"/>
                </a:solidFill>
                <a:latin typeface="Menlo"/>
                <a:cs typeface="Arial"/>
              </a:rPr>
              <a:t>0.0</a:t>
            </a:r>
            <a:r>
              <a:rPr lang="en-US" sz="700">
                <a:solidFill>
                  <a:srgbClr val="BCBEC4"/>
                </a:solidFill>
                <a:latin typeface="Menlo"/>
                <a:cs typeface="Arial"/>
              </a:rPr>
              <a:t>, right: </a:t>
            </a:r>
            <a:r>
              <a:rPr lang="en-US" sz="700">
                <a:solidFill>
                  <a:srgbClr val="2AACB8"/>
                </a:solidFill>
                <a:latin typeface="Menlo"/>
                <a:cs typeface="Arial"/>
              </a:rPr>
              <a:t>0.0</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err="1">
                <a:solidFill>
                  <a:srgbClr val="BCBEC4"/>
                </a:solidFill>
                <a:latin typeface="Menlo"/>
                <a:cs typeface="Arial"/>
              </a:rPr>
              <a:t>visualDensity</a:t>
            </a:r>
            <a:r>
              <a:rPr lang="en-US" sz="700">
                <a:solidFill>
                  <a:srgbClr val="BCBEC4"/>
                </a:solidFill>
                <a:latin typeface="Menlo"/>
                <a:cs typeface="Arial"/>
              </a:rPr>
              <a:t>: </a:t>
            </a:r>
            <a:r>
              <a:rPr lang="en-US" sz="700">
                <a:solidFill>
                  <a:srgbClr val="CF8E6D"/>
                </a:solidFill>
                <a:latin typeface="Menlo"/>
                <a:cs typeface="Arial"/>
              </a:rPr>
              <a:t>const </a:t>
            </a:r>
            <a:r>
              <a:rPr lang="en-US" sz="700" err="1">
                <a:solidFill>
                  <a:srgbClr val="57AAF7"/>
                </a:solidFill>
                <a:latin typeface="Menlo"/>
                <a:cs typeface="Arial"/>
              </a:rPr>
              <a:t>VisualDensity</a:t>
            </a:r>
            <a:r>
              <a:rPr lang="en-US" sz="700">
                <a:solidFill>
                  <a:srgbClr val="BCBEC4"/>
                </a:solidFill>
                <a:latin typeface="Menlo"/>
                <a:cs typeface="Arial"/>
              </a:rPr>
              <a:t>(horizontal: -</a:t>
            </a:r>
            <a:r>
              <a:rPr lang="en-US" sz="700">
                <a:solidFill>
                  <a:srgbClr val="2AACB8"/>
                </a:solidFill>
                <a:latin typeface="Menlo"/>
                <a:cs typeface="Arial"/>
              </a:rPr>
              <a:t>4</a:t>
            </a:r>
            <a:r>
              <a:rPr lang="en-US" sz="700">
                <a:solidFill>
                  <a:srgbClr val="BCBEC4"/>
                </a:solidFill>
                <a:latin typeface="Menlo"/>
                <a:cs typeface="Arial"/>
              </a:rPr>
              <a:t>, vertical: -</a:t>
            </a:r>
            <a:r>
              <a:rPr lang="en-US" sz="700">
                <a:solidFill>
                  <a:srgbClr val="2AACB8"/>
                </a:solidFill>
                <a:latin typeface="Menlo"/>
                <a:cs typeface="Arial"/>
              </a:rPr>
              <a:t>4</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err="1">
                <a:solidFill>
                  <a:srgbClr val="BCBEC4"/>
                </a:solidFill>
                <a:latin typeface="Menlo"/>
                <a:cs typeface="Arial"/>
              </a:rPr>
              <a:t>horizontalTitleGap</a:t>
            </a:r>
            <a:r>
              <a:rPr lang="en-US" sz="700">
                <a:solidFill>
                  <a:srgbClr val="BCBEC4"/>
                </a:solidFill>
                <a:latin typeface="Menlo"/>
                <a:cs typeface="Arial"/>
              </a:rPr>
              <a:t>: </a:t>
            </a:r>
            <a:r>
              <a:rPr lang="en-US" sz="700">
                <a:solidFill>
                  <a:srgbClr val="2AACB8"/>
                </a:solidFill>
                <a:latin typeface="Menlo"/>
                <a:cs typeface="Arial"/>
              </a:rPr>
              <a:t>0.0</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leading: </a:t>
            </a:r>
            <a:r>
              <a:rPr lang="en-US" sz="700">
                <a:solidFill>
                  <a:srgbClr val="57AAF7"/>
                </a:solidFill>
                <a:latin typeface="Menlo"/>
                <a:cs typeface="Arial"/>
              </a:rPr>
              <a:t>Radio</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value: </a:t>
            </a:r>
            <a:r>
              <a:rPr lang="en-US" sz="700">
                <a:solidFill>
                  <a:srgbClr val="CF8E6D"/>
                </a:solidFill>
                <a:latin typeface="Menlo"/>
                <a:cs typeface="Arial"/>
              </a:rPr>
              <a:t>true</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err="1">
                <a:solidFill>
                  <a:srgbClr val="BCBEC4"/>
                </a:solidFill>
                <a:latin typeface="Menlo"/>
                <a:cs typeface="Arial"/>
              </a:rPr>
              <a:t>groupValue</a:t>
            </a:r>
            <a:r>
              <a:rPr lang="en-US" sz="700">
                <a:solidFill>
                  <a:srgbClr val="BCBEC4"/>
                </a:solidFill>
                <a:latin typeface="Menlo"/>
                <a:cs typeface="Arial"/>
              </a:rPr>
              <a:t>: </a:t>
            </a:r>
            <a:r>
              <a:rPr lang="en-US" sz="700" err="1">
                <a:solidFill>
                  <a:srgbClr val="BCBEC4"/>
                </a:solidFill>
                <a:latin typeface="Menlo"/>
                <a:cs typeface="Arial"/>
              </a:rPr>
              <a:t>selectedOption</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err="1">
                <a:solidFill>
                  <a:srgbClr val="BCBEC4"/>
                </a:solidFill>
                <a:latin typeface="Menlo"/>
                <a:cs typeface="Arial"/>
              </a:rPr>
              <a:t>activeColor</a:t>
            </a:r>
            <a:r>
              <a:rPr lang="en-US" sz="700">
                <a:solidFill>
                  <a:srgbClr val="BCBEC4"/>
                </a:solidFill>
                <a:latin typeface="Menlo"/>
                <a:cs typeface="Arial"/>
              </a:rPr>
              <a:t>: </a:t>
            </a:r>
            <a:r>
              <a:rPr lang="en-US" sz="700" err="1">
                <a:solidFill>
                  <a:srgbClr val="BCBEC4"/>
                </a:solidFill>
                <a:latin typeface="Menlo"/>
                <a:cs typeface="Arial"/>
              </a:rPr>
              <a:t>Colors.</a:t>
            </a:r>
            <a:r>
              <a:rPr lang="en-US" sz="700" i="1" err="1">
                <a:solidFill>
                  <a:srgbClr val="C77DBB"/>
                </a:solidFill>
                <a:latin typeface="Menlo"/>
                <a:cs typeface="Arial"/>
              </a:rPr>
              <a:t>red</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err="1">
                <a:solidFill>
                  <a:srgbClr val="BCBEC4"/>
                </a:solidFill>
                <a:latin typeface="Menlo"/>
                <a:cs typeface="Arial"/>
              </a:rPr>
              <a:t>onChanged</a:t>
            </a:r>
            <a:r>
              <a:rPr lang="en-US" sz="700">
                <a:solidFill>
                  <a:srgbClr val="BCBEC4"/>
                </a:solidFill>
                <a:latin typeface="Menlo"/>
                <a:cs typeface="Arial"/>
              </a:rPr>
              <a:t>: (value) {</a:t>
            </a:r>
            <a:br>
              <a:rPr lang="en-US" sz="700">
                <a:latin typeface="Menlo"/>
                <a:cs typeface="Arial"/>
              </a:rPr>
            </a:br>
            <a:r>
              <a:rPr lang="en-US" sz="700">
                <a:solidFill>
                  <a:srgbClr val="BCBEC4"/>
                </a:solidFill>
                <a:latin typeface="Menlo"/>
                <a:cs typeface="Arial"/>
              </a:rPr>
              <a:t>      </a:t>
            </a:r>
            <a:r>
              <a:rPr lang="en-US" sz="700" err="1">
                <a:solidFill>
                  <a:srgbClr val="BCBEC4"/>
                </a:solidFill>
                <a:latin typeface="Menlo"/>
                <a:cs typeface="Arial"/>
              </a:rPr>
              <a:t>setState</a:t>
            </a: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r>
              <a:rPr lang="en-US" sz="700" err="1">
                <a:solidFill>
                  <a:srgbClr val="BCBEC4"/>
                </a:solidFill>
                <a:latin typeface="Menlo"/>
                <a:cs typeface="Arial"/>
              </a:rPr>
              <a:t>selectedOption</a:t>
            </a:r>
            <a:r>
              <a:rPr lang="en-US" sz="700">
                <a:solidFill>
                  <a:srgbClr val="BCBEC4"/>
                </a:solidFill>
                <a:latin typeface="Menlo"/>
                <a:cs typeface="Arial"/>
              </a:rPr>
              <a:t> = value;</a:t>
            </a:r>
            <a:br>
              <a:rPr lang="en-US" sz="700">
                <a:latin typeface="Menlo"/>
                <a:cs typeface="Arial"/>
              </a:rPr>
            </a:br>
            <a:r>
              <a:rPr lang="en-US" sz="700">
                <a:solidFill>
                  <a:srgbClr val="BCBEC4"/>
                </a:solidFill>
                <a:latin typeface="Menlo"/>
                <a:cs typeface="Arial"/>
              </a:rPr>
              <a:t>        </a:t>
            </a:r>
            <a:r>
              <a:rPr lang="en-US" sz="700" err="1">
                <a:solidFill>
                  <a:srgbClr val="BCBEC4"/>
                </a:solidFill>
                <a:latin typeface="Menlo"/>
                <a:cs typeface="Arial"/>
              </a:rPr>
              <a:t>opacityLevel</a:t>
            </a:r>
            <a:r>
              <a:rPr lang="en-US" sz="700">
                <a:solidFill>
                  <a:srgbClr val="BCBEC4"/>
                </a:solidFill>
                <a:latin typeface="Menlo"/>
                <a:cs typeface="Arial"/>
              </a:rPr>
              <a:t> = </a:t>
            </a:r>
            <a:r>
              <a:rPr lang="en-US" sz="700">
                <a:solidFill>
                  <a:srgbClr val="2AACB8"/>
                </a:solidFill>
                <a:latin typeface="Menlo"/>
                <a:cs typeface="Arial"/>
              </a:rPr>
              <a:t>0.0</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print(</a:t>
            </a:r>
            <a:r>
              <a:rPr lang="en-US" sz="700">
                <a:solidFill>
                  <a:srgbClr val="6AAB73"/>
                </a:solidFill>
                <a:latin typeface="Menlo"/>
                <a:cs typeface="Arial"/>
              </a:rPr>
              <a:t>"Button value: </a:t>
            </a:r>
            <a:r>
              <a:rPr lang="en-US" sz="700">
                <a:solidFill>
                  <a:srgbClr val="BCBEC4"/>
                </a:solidFill>
                <a:latin typeface="Menlo"/>
                <a:cs typeface="Arial"/>
              </a:rPr>
              <a:t>$value</a:t>
            </a:r>
            <a:r>
              <a:rPr lang="en-US" sz="700">
                <a:solidFill>
                  <a:srgbClr val="6AAB73"/>
                </a:solidFill>
                <a:latin typeface="Menlo"/>
                <a:cs typeface="Arial"/>
              </a:rPr>
              <a:t>"</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a:t>
            </a:r>
          </a:p>
        </p:txBody>
      </p:sp>
      <p:pic>
        <p:nvPicPr>
          <p:cNvPr id="4" name="Picture 3" descr="A person with a purple wrist band&#10;&#10;AI-generated content may be incorrect.">
            <a:extLst>
              <a:ext uri="{FF2B5EF4-FFF2-40B4-BE49-F238E27FC236}">
                <a16:creationId xmlns:a16="http://schemas.microsoft.com/office/drawing/2014/main" id="{DE3845C2-3FA9-9923-579E-117C639FF35A}"/>
              </a:ext>
            </a:extLst>
          </p:cNvPr>
          <p:cNvPicPr>
            <a:picLocks noChangeAspect="1"/>
          </p:cNvPicPr>
          <p:nvPr/>
        </p:nvPicPr>
        <p:blipFill>
          <a:blip r:embed="rId2"/>
          <a:stretch>
            <a:fillRect/>
          </a:stretch>
        </p:blipFill>
        <p:spPr>
          <a:xfrm>
            <a:off x="6939519" y="847881"/>
            <a:ext cx="1832527" cy="40005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C770528-553A-3A38-09FE-9B54E897519E}"/>
                  </a:ext>
                </a:extLst>
              </p14:cNvPr>
              <p14:cNvContentPartPr/>
              <p14:nvPr/>
            </p14:nvContentPartPr>
            <p14:xfrm>
              <a:off x="3531655" y="3064415"/>
              <a:ext cx="30248" cy="1987076"/>
            </p14:xfrm>
          </p:contentPart>
        </mc:Choice>
        <mc:Fallback>
          <p:pic>
            <p:nvPicPr>
              <p:cNvPr id="3" name="Ink 2">
                <a:extLst>
                  <a:ext uri="{FF2B5EF4-FFF2-40B4-BE49-F238E27FC236}">
                    <a16:creationId xmlns:a16="http://schemas.microsoft.com/office/drawing/2014/main" id="{DC770528-553A-3A38-09FE-9B54E897519E}"/>
                  </a:ext>
                </a:extLst>
              </p:cNvPr>
              <p:cNvPicPr/>
              <p:nvPr/>
            </p:nvPicPr>
            <p:blipFill>
              <a:blip r:embed="rId4"/>
              <a:stretch>
                <a:fillRect/>
              </a:stretch>
            </p:blipFill>
            <p:spPr>
              <a:xfrm>
                <a:off x="2019255" y="3046416"/>
                <a:ext cx="3024800" cy="2022714"/>
              </a:xfrm>
              <a:prstGeom prst="rect">
                <a:avLst/>
              </a:prstGeom>
            </p:spPr>
          </p:pic>
        </mc:Fallback>
      </mc:AlternateContent>
      <p:sp>
        <p:nvSpPr>
          <p:cNvPr id="6" name="Text Placeholder 17">
            <a:extLst>
              <a:ext uri="{FF2B5EF4-FFF2-40B4-BE49-F238E27FC236}">
                <a16:creationId xmlns:a16="http://schemas.microsoft.com/office/drawing/2014/main" id="{6135CFBD-0D94-5A05-A222-BF49D6FC3756}"/>
              </a:ext>
            </a:extLst>
          </p:cNvPr>
          <p:cNvSpPr txBox="1">
            <a:spLocks/>
          </p:cNvSpPr>
          <p:nvPr/>
        </p:nvSpPr>
        <p:spPr>
          <a:xfrm>
            <a:off x="3665457" y="3200354"/>
            <a:ext cx="3277619" cy="1851736"/>
          </a:xfrm>
          <a:prstGeom prst="rect">
            <a:avLst/>
          </a:prstGeom>
        </p:spPr>
        <p:txBody>
          <a:bodyPr lIns="91440" tIns="45720" rIns="91440" bIns="45720" anchor="t"/>
          <a:lstStyle>
            <a:lvl1pPr marL="0" indent="0" algn="l" defTabSz="342892" rtl="0" eaLnBrk="1" latinLnBrk="0" hangingPunct="1">
              <a:lnSpc>
                <a:spcPct val="150000"/>
              </a:lnSpc>
              <a:spcBef>
                <a:spcPts val="375"/>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257168" indent="-85723" algn="l" defTabSz="342892" rtl="0" eaLnBrk="1" latinLnBrk="0" hangingPunct="1">
              <a:lnSpc>
                <a:spcPct val="90000"/>
              </a:lnSpc>
              <a:spcBef>
                <a:spcPts val="188"/>
              </a:spcBef>
              <a:buFont typeface="Arial" panose="020B0604020202020204" pitchFamily="34" charset="0"/>
              <a:buChar char="•"/>
              <a:defRPr sz="900" kern="1200">
                <a:solidFill>
                  <a:schemeClr val="tx1"/>
                </a:solidFill>
                <a:latin typeface="+mn-lt"/>
                <a:ea typeface="+mn-ea"/>
                <a:cs typeface="+mn-cs"/>
              </a:defRPr>
            </a:lvl2pPr>
            <a:lvl3pPr marL="428615" indent="-85723" algn="l" defTabSz="342892" rtl="0" eaLnBrk="1" latinLnBrk="0" hangingPunct="1">
              <a:lnSpc>
                <a:spcPct val="90000"/>
              </a:lnSpc>
              <a:spcBef>
                <a:spcPts val="188"/>
              </a:spcBef>
              <a:buFont typeface="Arial" panose="020B0604020202020204" pitchFamily="34" charset="0"/>
              <a:buChar char="•"/>
              <a:defRPr sz="750" kern="1200">
                <a:solidFill>
                  <a:schemeClr val="tx1"/>
                </a:solidFill>
                <a:latin typeface="+mn-lt"/>
                <a:ea typeface="+mn-ea"/>
                <a:cs typeface="+mn-cs"/>
              </a:defRPr>
            </a:lvl3pPr>
            <a:lvl4pPr marL="600060"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4pPr>
            <a:lvl5pPr marL="771506"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pPr marL="171450" indent="-171450">
              <a:buFont typeface="Calibri" panose="020B0604020202020204" pitchFamily="34" charset="0"/>
              <a:buChar char="-"/>
            </a:pPr>
            <a:r>
              <a:rPr lang="en-US" sz="900">
                <a:solidFill>
                  <a:srgbClr val="BCBEC4"/>
                </a:solidFill>
                <a:latin typeface="Menlo"/>
                <a:cs typeface="Arial"/>
              </a:rPr>
              <a:t>Add another </a:t>
            </a:r>
            <a:r>
              <a:rPr lang="en-US" sz="900" err="1">
                <a:solidFill>
                  <a:srgbClr val="BCBEC4"/>
                </a:solidFill>
                <a:latin typeface="Menlo"/>
                <a:cs typeface="Arial"/>
              </a:rPr>
              <a:t>ListTile</a:t>
            </a:r>
            <a:r>
              <a:rPr lang="en-US" sz="900">
                <a:solidFill>
                  <a:srgbClr val="BCBEC4"/>
                </a:solidFill>
                <a:latin typeface="Menlo"/>
                <a:cs typeface="Arial"/>
              </a:rPr>
              <a:t> with blue color, label 'False' and </a:t>
            </a:r>
            <a:r>
              <a:rPr lang="en-US" sz="900" err="1">
                <a:solidFill>
                  <a:srgbClr val="BCBEC4"/>
                </a:solidFill>
                <a:latin typeface="Menlo"/>
                <a:cs typeface="Arial"/>
              </a:rPr>
              <a:t>opacityLevel</a:t>
            </a:r>
            <a:r>
              <a:rPr lang="en-US" sz="900">
                <a:solidFill>
                  <a:srgbClr val="BCBEC4"/>
                </a:solidFill>
                <a:latin typeface="Menlo"/>
                <a:cs typeface="Arial"/>
              </a:rPr>
              <a:t> = 1.0.</a:t>
            </a:r>
            <a:endParaRPr lang="en-US" sz="900">
              <a:solidFill>
                <a:srgbClr val="BCBEC4"/>
              </a:solidFill>
              <a:latin typeface="Menlo"/>
            </a:endParaRPr>
          </a:p>
          <a:p>
            <a:pPr marL="171450" indent="-171450">
              <a:buFont typeface="Calibri" panose="020B0604020202020204" pitchFamily="34" charset="0"/>
              <a:buChar char="-"/>
            </a:pPr>
            <a:endParaRPr lang="en-US" sz="900">
              <a:solidFill>
                <a:srgbClr val="BCBEC4"/>
              </a:solidFill>
              <a:latin typeface="Menlo"/>
              <a:cs typeface="Arial"/>
            </a:endParaRPr>
          </a:p>
          <a:p>
            <a:pPr marL="171450" indent="-171450">
              <a:buFont typeface="Calibri" panose="020B0604020202020204" pitchFamily="34" charset="0"/>
              <a:buChar char="-"/>
            </a:pPr>
            <a:r>
              <a:rPr lang="en-US" sz="900">
                <a:solidFill>
                  <a:srgbClr val="BCBEC4"/>
                </a:solidFill>
                <a:latin typeface="Menlo"/>
                <a:cs typeface="Arial"/>
              </a:rPr>
              <a:t>Add the variables:</a:t>
            </a:r>
          </a:p>
          <a:p>
            <a:pPr marL="171450" indent="-171450">
              <a:buFont typeface="Calibri" panose="020B0604020202020204" pitchFamily="34" charset="0"/>
              <a:buChar char="-"/>
            </a:pPr>
            <a:r>
              <a:rPr lang="en-US" sz="900">
                <a:solidFill>
                  <a:srgbClr val="BCBEC4"/>
                </a:solidFill>
                <a:latin typeface="Menlo"/>
                <a:cs typeface="Arial"/>
              </a:rPr>
              <a:t>bool? </a:t>
            </a:r>
            <a:r>
              <a:rPr lang="en-US" sz="900" err="1">
                <a:solidFill>
                  <a:srgbClr val="C77DBB"/>
                </a:solidFill>
                <a:latin typeface="Menlo"/>
                <a:cs typeface="Arial"/>
              </a:rPr>
              <a:t>selectedOption</a:t>
            </a:r>
            <a:r>
              <a:rPr lang="en-US" sz="900">
                <a:solidFill>
                  <a:srgbClr val="C77DBB"/>
                </a:solidFill>
                <a:latin typeface="Menlo"/>
                <a:cs typeface="Arial"/>
              </a:rPr>
              <a:t> </a:t>
            </a:r>
            <a:r>
              <a:rPr lang="en-US" sz="900">
                <a:solidFill>
                  <a:srgbClr val="BCBEC4"/>
                </a:solidFill>
                <a:latin typeface="Menlo"/>
                <a:cs typeface="Arial"/>
              </a:rPr>
              <a:t>= </a:t>
            </a:r>
            <a:r>
              <a:rPr lang="en-US" sz="900">
                <a:solidFill>
                  <a:srgbClr val="CF8E6D"/>
                </a:solidFill>
                <a:latin typeface="Menlo"/>
                <a:cs typeface="Arial"/>
              </a:rPr>
              <a:t>false</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double </a:t>
            </a:r>
            <a:r>
              <a:rPr lang="en-US" sz="900" err="1">
                <a:solidFill>
                  <a:srgbClr val="C77DBB"/>
                </a:solidFill>
                <a:latin typeface="Menlo"/>
                <a:cs typeface="Arial"/>
              </a:rPr>
              <a:t>opacityLevel</a:t>
            </a:r>
            <a:r>
              <a:rPr lang="en-US" sz="900">
                <a:solidFill>
                  <a:srgbClr val="C77DBB"/>
                </a:solidFill>
                <a:latin typeface="Menlo"/>
                <a:cs typeface="Arial"/>
              </a:rPr>
              <a:t> </a:t>
            </a:r>
            <a:r>
              <a:rPr lang="en-US" sz="900">
                <a:solidFill>
                  <a:srgbClr val="BCBEC4"/>
                </a:solidFill>
                <a:latin typeface="Menlo"/>
                <a:cs typeface="Arial"/>
              </a:rPr>
              <a:t>= </a:t>
            </a:r>
            <a:r>
              <a:rPr lang="en-US" sz="900">
                <a:solidFill>
                  <a:srgbClr val="2AACB8"/>
                </a:solidFill>
                <a:latin typeface="Menlo"/>
                <a:cs typeface="Arial"/>
              </a:rPr>
              <a:t>1.0</a:t>
            </a:r>
            <a:r>
              <a:rPr lang="en-US" sz="900">
                <a:solidFill>
                  <a:srgbClr val="BCBEC4"/>
                </a:solidFill>
                <a:latin typeface="Menlo"/>
                <a:cs typeface="Arial"/>
              </a:rPr>
              <a:t>;</a:t>
            </a:r>
          </a:p>
          <a:p>
            <a:pPr marL="171450" indent="-171450">
              <a:buFont typeface="Calibri" panose="020B0604020202020204" pitchFamily="34" charset="0"/>
              <a:buChar char="-"/>
            </a:pPr>
            <a:endParaRPr lang="en-US" sz="900">
              <a:solidFill>
                <a:srgbClr val="BCBEC4"/>
              </a:solidFill>
              <a:latin typeface="Menlo"/>
              <a:cs typeface="Arial"/>
            </a:endParaRPr>
          </a:p>
        </p:txBody>
      </p:sp>
      <p:pic>
        <p:nvPicPr>
          <p:cNvPr id="7" name="Picture 6" descr="A person with a hand on his chest&#10;&#10;AI-generated content may be incorrect.">
            <a:extLst>
              <a:ext uri="{FF2B5EF4-FFF2-40B4-BE49-F238E27FC236}">
                <a16:creationId xmlns:a16="http://schemas.microsoft.com/office/drawing/2014/main" id="{234B23AF-0EC3-351E-46AA-75473F37DD3D}"/>
              </a:ext>
            </a:extLst>
          </p:cNvPr>
          <p:cNvPicPr>
            <a:picLocks noChangeAspect="1"/>
          </p:cNvPicPr>
          <p:nvPr/>
        </p:nvPicPr>
        <p:blipFill>
          <a:blip r:embed="rId5"/>
          <a:stretch>
            <a:fillRect/>
          </a:stretch>
        </p:blipFill>
        <p:spPr>
          <a:xfrm>
            <a:off x="6944459" y="847881"/>
            <a:ext cx="1836701" cy="4000500"/>
          </a:xfrm>
          <a:prstGeom prst="rect">
            <a:avLst/>
          </a:prstGeom>
        </p:spPr>
      </p:pic>
    </p:spTree>
    <p:extLst>
      <p:ext uri="{BB962C8B-B14F-4D97-AF65-F5344CB8AC3E}">
        <p14:creationId xmlns:p14="http://schemas.microsoft.com/office/powerpoint/2010/main" val="3821142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6B560-AC1D-804C-7CB5-E0D56C3ADA9F}"/>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411DE3E4-3DF3-6152-6770-D5B4854BC5C3}"/>
              </a:ext>
            </a:extLst>
          </p:cNvPr>
          <p:cNvSpPr>
            <a:spLocks noGrp="1"/>
          </p:cNvSpPr>
          <p:nvPr>
            <p:ph type="body" sz="quarter" idx="10"/>
          </p:nvPr>
        </p:nvSpPr>
        <p:spPr>
          <a:xfrm>
            <a:off x="371476" y="848342"/>
            <a:ext cx="6770392" cy="444322"/>
          </a:xfrm>
        </p:spPr>
        <p:txBody>
          <a:bodyPr lIns="91440" tIns="45720" rIns="91440" bIns="45720" anchor="t"/>
          <a:lstStyle/>
          <a:p>
            <a:r>
              <a:rPr lang="en-PT">
                <a:latin typeface="Arial"/>
                <a:cs typeface="Arial"/>
              </a:rPr>
              <a:t>John Cena page – </a:t>
            </a:r>
            <a:r>
              <a:rPr lang="en-US">
                <a:latin typeface="Arial"/>
                <a:cs typeface="Arial"/>
              </a:rPr>
              <a:t>AnimatedOpacity</a:t>
            </a:r>
            <a:endParaRPr lang="en-US"/>
          </a:p>
        </p:txBody>
      </p:sp>
      <p:sp>
        <p:nvSpPr>
          <p:cNvPr id="18" name="Text Placeholder 17">
            <a:extLst>
              <a:ext uri="{FF2B5EF4-FFF2-40B4-BE49-F238E27FC236}">
                <a16:creationId xmlns:a16="http://schemas.microsoft.com/office/drawing/2014/main" id="{B419D7DB-3402-53D1-894D-26870C103A3F}"/>
              </a:ext>
            </a:extLst>
          </p:cNvPr>
          <p:cNvSpPr>
            <a:spLocks noGrp="1"/>
          </p:cNvSpPr>
          <p:nvPr>
            <p:ph type="body" sz="quarter" idx="11"/>
          </p:nvPr>
        </p:nvSpPr>
        <p:spPr>
          <a:xfrm>
            <a:off x="372275" y="1290205"/>
            <a:ext cx="6578144" cy="3760112"/>
          </a:xfrm>
        </p:spPr>
        <p:txBody>
          <a:bodyPr lIns="91440" tIns="45720" rIns="91440" bIns="45720" anchor="t"/>
          <a:lstStyle/>
          <a:p>
            <a:pPr marL="171450" indent="-171450">
              <a:buFont typeface="Calibri" panose="020B0604020202020204" pitchFamily="34" charset="0"/>
              <a:buChar char="-"/>
            </a:pPr>
            <a:r>
              <a:rPr lang="en-US" sz="900">
                <a:solidFill>
                  <a:srgbClr val="BCBEC4"/>
                </a:solidFill>
                <a:latin typeface="Menlo"/>
                <a:cs typeface="Arial"/>
              </a:rPr>
              <a:t>Wrap the Image with an </a:t>
            </a:r>
            <a:r>
              <a:rPr lang="en-US" sz="900" err="1">
                <a:solidFill>
                  <a:srgbClr val="BCBEC4"/>
                </a:solidFill>
                <a:latin typeface="Menlo"/>
                <a:cs typeface="Arial"/>
              </a:rPr>
              <a:t>AnimatedOpacity</a:t>
            </a:r>
            <a:r>
              <a:rPr lang="en-US" sz="900">
                <a:solidFill>
                  <a:srgbClr val="BCBEC4"/>
                </a:solidFill>
                <a:latin typeface="Menlo"/>
                <a:cs typeface="Arial"/>
              </a:rPr>
              <a:t> widget:</a:t>
            </a:r>
            <a:endParaRPr lang="en-US">
              <a:solidFill>
                <a:srgbClr val="FFFFFF"/>
              </a:solidFill>
            </a:endParaRPr>
          </a:p>
          <a:p>
            <a:pPr marL="171450" indent="-171450">
              <a:buFont typeface="Calibri" panose="020B0604020202020204" pitchFamily="34" charset="0"/>
              <a:buChar char="-"/>
            </a:pPr>
            <a:r>
              <a:rPr lang="en-US" sz="900">
                <a:solidFill>
                  <a:srgbClr val="57AAF7"/>
                </a:solidFill>
                <a:latin typeface="Menlo"/>
                <a:cs typeface="Arial"/>
              </a:rPr>
              <a:t>Positioned</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top: </a:t>
            </a:r>
            <a:r>
              <a:rPr lang="en-US" sz="900">
                <a:solidFill>
                  <a:srgbClr val="2AACB8"/>
                </a:solidFill>
                <a:latin typeface="Menlo"/>
                <a:cs typeface="Arial"/>
              </a:rPr>
              <a:t>36</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bottom: </a:t>
            </a:r>
            <a:r>
              <a:rPr lang="en-US" sz="900">
                <a:solidFill>
                  <a:srgbClr val="2AACB8"/>
                </a:solidFill>
                <a:latin typeface="Menlo"/>
                <a:cs typeface="Arial"/>
              </a:rPr>
              <a:t>0</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left: </a:t>
            </a:r>
            <a:r>
              <a:rPr lang="en-US" sz="900">
                <a:solidFill>
                  <a:srgbClr val="2AACB8"/>
                </a:solidFill>
                <a:latin typeface="Menlo"/>
                <a:cs typeface="Arial"/>
              </a:rPr>
              <a:t>12</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child: </a:t>
            </a:r>
            <a:r>
              <a:rPr lang="en-US" sz="900">
                <a:solidFill>
                  <a:srgbClr val="57AAF7"/>
                </a:solidFill>
                <a:latin typeface="Menlo"/>
                <a:cs typeface="Arial"/>
              </a:rPr>
              <a:t>Center</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child: </a:t>
            </a:r>
            <a:r>
              <a:rPr lang="en-US" sz="900" err="1">
                <a:solidFill>
                  <a:srgbClr val="57AAF7"/>
                </a:solidFill>
                <a:latin typeface="Menlo"/>
                <a:cs typeface="Arial"/>
              </a:rPr>
              <a:t>AnimatedOpacity</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opacity: </a:t>
            </a:r>
            <a:r>
              <a:rPr lang="en-US" sz="900" err="1">
                <a:solidFill>
                  <a:srgbClr val="C77DBB"/>
                </a:solidFill>
                <a:latin typeface="Menlo"/>
                <a:cs typeface="Arial"/>
              </a:rPr>
              <a:t>opacityLevel</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duration: </a:t>
            </a:r>
            <a:r>
              <a:rPr lang="en-US" sz="900">
                <a:solidFill>
                  <a:srgbClr val="CF8E6D"/>
                </a:solidFill>
                <a:latin typeface="Menlo"/>
                <a:cs typeface="Arial"/>
              </a:rPr>
              <a:t>const </a:t>
            </a:r>
            <a:r>
              <a:rPr lang="en-US" sz="900">
                <a:solidFill>
                  <a:srgbClr val="57AAF7"/>
                </a:solidFill>
                <a:latin typeface="Menlo"/>
                <a:cs typeface="Arial"/>
              </a:rPr>
              <a:t>Duration</a:t>
            </a:r>
            <a:r>
              <a:rPr lang="en-US" sz="900">
                <a:solidFill>
                  <a:srgbClr val="BCBEC4"/>
                </a:solidFill>
                <a:latin typeface="Menlo"/>
                <a:cs typeface="Arial"/>
              </a:rPr>
              <a:t>(seconds: </a:t>
            </a:r>
            <a:r>
              <a:rPr lang="en-US" sz="900">
                <a:solidFill>
                  <a:srgbClr val="2AACB8"/>
                </a:solidFill>
                <a:latin typeface="Menlo"/>
                <a:cs typeface="Arial"/>
              </a:rPr>
              <a:t>1</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child: </a:t>
            </a:r>
            <a:r>
              <a:rPr lang="en-US" sz="900" err="1">
                <a:solidFill>
                  <a:srgbClr val="57AAF7"/>
                </a:solidFill>
                <a:latin typeface="Menlo"/>
                <a:cs typeface="Arial"/>
              </a:rPr>
              <a:t>Image</a:t>
            </a:r>
            <a:r>
              <a:rPr lang="en-US" sz="900" err="1">
                <a:solidFill>
                  <a:srgbClr val="BCBEC4"/>
                </a:solidFill>
                <a:latin typeface="Menlo"/>
                <a:cs typeface="Arial"/>
              </a:rPr>
              <a:t>.</a:t>
            </a:r>
            <a:r>
              <a:rPr lang="en-US" sz="900" err="1">
                <a:solidFill>
                  <a:srgbClr val="57AAF7"/>
                </a:solidFill>
                <a:latin typeface="Menlo"/>
                <a:cs typeface="Arial"/>
              </a:rPr>
              <a:t>network</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a:t>
            </a:r>
            <a:r>
              <a:rPr lang="en-US" sz="900">
                <a:solidFill>
                  <a:srgbClr val="6AAB73"/>
                </a:solidFill>
                <a:latin typeface="Menlo"/>
                <a:cs typeface="Arial"/>
              </a:rPr>
              <a:t>'</a:t>
            </a:r>
            <a:r>
              <a:rPr lang="en-US" sz="900">
                <a:solidFill>
                  <a:srgbClr val="6AAB73"/>
                </a:solidFill>
                <a:latin typeface="Menlo"/>
                <a:cs typeface="Arial"/>
                <a:hlinkClick r:id="rId2"/>
              </a:rPr>
              <a:t>https://www.pngall.com/wp-content/uploads/2016/03/John-Cena-U-Cant-See-Me-PNG.png</a:t>
            </a:r>
            <a:r>
              <a:rPr lang="en-US" sz="900">
                <a:solidFill>
                  <a:srgbClr val="6AAB73"/>
                </a:solidFill>
                <a:latin typeface="Menlo"/>
                <a:cs typeface="Arial"/>
              </a:rPr>
              <a:t>'</a:t>
            </a:r>
            <a:r>
              <a:rPr lang="en-US" sz="900">
                <a:solidFill>
                  <a:srgbClr val="BCBEC4"/>
                </a:solidFill>
                <a:latin typeface="Menlo"/>
                <a:cs typeface="Arial"/>
              </a:rPr>
              <a:t>,</a:t>
            </a:r>
            <a:br>
              <a:rPr lang="en-US" sz="900">
                <a:latin typeface="Menlo"/>
                <a:cs typeface="Arial"/>
              </a:rPr>
            </a:br>
            <a:r>
              <a:rPr lang="en-US" sz="900">
                <a:solidFill>
                  <a:srgbClr val="BCBEC4"/>
                </a:solidFill>
                <a:latin typeface="Menlo"/>
                <a:cs typeface="Arial"/>
              </a:rPr>
              <a:t>      ),</a:t>
            </a:r>
            <a:br>
              <a:rPr lang="en-US" sz="900">
                <a:latin typeface="Menlo"/>
                <a:cs typeface="Arial"/>
              </a:rPr>
            </a:br>
            <a:r>
              <a:rPr lang="en-US" sz="900">
                <a:solidFill>
                  <a:srgbClr val="BCBEC4"/>
                </a:solidFill>
                <a:latin typeface="Menlo"/>
                <a:cs typeface="Arial"/>
              </a:rPr>
              <a:t>    ),</a:t>
            </a:r>
            <a:br>
              <a:rPr lang="en-US" sz="900">
                <a:latin typeface="Menlo"/>
                <a:cs typeface="Arial"/>
              </a:rPr>
            </a:br>
            <a:r>
              <a:rPr lang="en-US" sz="900">
                <a:solidFill>
                  <a:srgbClr val="BCBEC4"/>
                </a:solidFill>
                <a:latin typeface="Menlo"/>
                <a:cs typeface="Arial"/>
              </a:rPr>
              <a:t>  ),</a:t>
            </a:r>
            <a:br>
              <a:rPr lang="en-US" sz="900">
                <a:latin typeface="Menlo"/>
                <a:cs typeface="Arial"/>
              </a:rPr>
            </a:br>
            <a:r>
              <a:rPr lang="en-US" sz="900">
                <a:solidFill>
                  <a:srgbClr val="BCBEC4"/>
                </a:solidFill>
                <a:latin typeface="Menlo"/>
                <a:cs typeface="Arial"/>
              </a:rPr>
              <a:t>),</a:t>
            </a:r>
          </a:p>
          <a:p>
            <a:endParaRPr lang="en-US" sz="900">
              <a:latin typeface="Menlo"/>
              <a:cs typeface="Arial"/>
            </a:endParaRPr>
          </a:p>
        </p:txBody>
      </p:sp>
      <p:pic>
        <p:nvPicPr>
          <p:cNvPr id="4" name="Picture 3" descr="A person with a purple wrist band&#10;&#10;AI-generated content may be incorrect.">
            <a:extLst>
              <a:ext uri="{FF2B5EF4-FFF2-40B4-BE49-F238E27FC236}">
                <a16:creationId xmlns:a16="http://schemas.microsoft.com/office/drawing/2014/main" id="{BA6CCE1B-7FE1-22EC-BADE-9CE84C3ADD75}"/>
              </a:ext>
            </a:extLst>
          </p:cNvPr>
          <p:cNvPicPr>
            <a:picLocks noChangeAspect="1"/>
          </p:cNvPicPr>
          <p:nvPr/>
        </p:nvPicPr>
        <p:blipFill>
          <a:blip r:embed="rId3"/>
          <a:stretch>
            <a:fillRect/>
          </a:stretch>
        </p:blipFill>
        <p:spPr>
          <a:xfrm>
            <a:off x="6939519" y="847881"/>
            <a:ext cx="1832527" cy="4000500"/>
          </a:xfrm>
          <a:prstGeom prst="rect">
            <a:avLst/>
          </a:prstGeom>
        </p:spPr>
      </p:pic>
      <p:pic>
        <p:nvPicPr>
          <p:cNvPr id="2" name="Picture 1" descr="A crowd of people in a stadium&#10;&#10;AI-generated content may be incorrect.">
            <a:extLst>
              <a:ext uri="{FF2B5EF4-FFF2-40B4-BE49-F238E27FC236}">
                <a16:creationId xmlns:a16="http://schemas.microsoft.com/office/drawing/2014/main" id="{CC6D29B9-CF48-897F-4AF2-F75EC6A72F76}"/>
              </a:ext>
            </a:extLst>
          </p:cNvPr>
          <p:cNvPicPr>
            <a:picLocks noChangeAspect="1"/>
          </p:cNvPicPr>
          <p:nvPr/>
        </p:nvPicPr>
        <p:blipFill>
          <a:blip r:embed="rId4"/>
          <a:stretch>
            <a:fillRect/>
          </a:stretch>
        </p:blipFill>
        <p:spPr>
          <a:xfrm>
            <a:off x="6944310" y="846174"/>
            <a:ext cx="1834275" cy="4000500"/>
          </a:xfrm>
          <a:prstGeom prst="rect">
            <a:avLst/>
          </a:prstGeom>
        </p:spPr>
      </p:pic>
    </p:spTree>
    <p:extLst>
      <p:ext uri="{BB962C8B-B14F-4D97-AF65-F5344CB8AC3E}">
        <p14:creationId xmlns:p14="http://schemas.microsoft.com/office/powerpoint/2010/main" val="555749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805FA-14B7-8BF6-7AB0-3849F51F9695}"/>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16B8807A-7A67-6B41-E0C7-296ECDB0614F}"/>
              </a:ext>
            </a:extLst>
          </p:cNvPr>
          <p:cNvSpPr>
            <a:spLocks noGrp="1"/>
          </p:cNvSpPr>
          <p:nvPr>
            <p:ph type="body" sz="quarter" idx="10"/>
          </p:nvPr>
        </p:nvSpPr>
        <p:spPr>
          <a:xfrm>
            <a:off x="371476" y="848342"/>
            <a:ext cx="6770392" cy="444322"/>
          </a:xfrm>
        </p:spPr>
        <p:txBody>
          <a:bodyPr lIns="91440" tIns="45720" rIns="91440" bIns="45720" anchor="t"/>
          <a:lstStyle/>
          <a:p>
            <a:r>
              <a:rPr lang="en-PT">
                <a:latin typeface="Arial"/>
                <a:cs typeface="Arial"/>
              </a:rPr>
              <a:t>Links page – </a:t>
            </a:r>
            <a:r>
              <a:rPr lang="en-US">
                <a:latin typeface="Arial"/>
                <a:cs typeface="Arial"/>
              </a:rPr>
              <a:t>Final wrap-up</a:t>
            </a:r>
            <a:endParaRPr lang="en-US" err="1"/>
          </a:p>
        </p:txBody>
      </p:sp>
      <p:sp>
        <p:nvSpPr>
          <p:cNvPr id="18" name="Text Placeholder 17">
            <a:extLst>
              <a:ext uri="{FF2B5EF4-FFF2-40B4-BE49-F238E27FC236}">
                <a16:creationId xmlns:a16="http://schemas.microsoft.com/office/drawing/2014/main" id="{F5FC2F5B-2F55-4726-9B14-6EC06CD9AB02}"/>
              </a:ext>
            </a:extLst>
          </p:cNvPr>
          <p:cNvSpPr>
            <a:spLocks noGrp="1"/>
          </p:cNvSpPr>
          <p:nvPr>
            <p:ph type="body" sz="quarter" idx="11"/>
          </p:nvPr>
        </p:nvSpPr>
        <p:spPr>
          <a:xfrm>
            <a:off x="372275" y="1290205"/>
            <a:ext cx="6578144" cy="3760112"/>
          </a:xfrm>
        </p:spPr>
        <p:txBody>
          <a:bodyPr lIns="91440" tIns="45720" rIns="91440" bIns="45720" anchor="t"/>
          <a:lstStyle/>
          <a:p>
            <a:pPr marL="171450" indent="-171450">
              <a:buFont typeface="Calibri" panose="020B0604020202020204" pitchFamily="34" charset="0"/>
              <a:buChar char="-"/>
            </a:pPr>
            <a:r>
              <a:rPr lang="en-US" sz="900">
                <a:solidFill>
                  <a:srgbClr val="BCBEC4"/>
                </a:solidFill>
                <a:latin typeface="Menlo"/>
                <a:cs typeface="Arial"/>
              </a:rPr>
              <a:t>Add the library Linkify to the </a:t>
            </a:r>
            <a:r>
              <a:rPr lang="en-US" sz="900" err="1">
                <a:solidFill>
                  <a:srgbClr val="BCBEC4"/>
                </a:solidFill>
                <a:latin typeface="Menlo"/>
                <a:cs typeface="Arial"/>
              </a:rPr>
              <a:t>pubspec.yaml</a:t>
            </a:r>
            <a:r>
              <a:rPr lang="en-US" sz="900">
                <a:solidFill>
                  <a:srgbClr val="BCBEC4"/>
                </a:solidFill>
                <a:latin typeface="Menlo"/>
                <a:cs typeface="Arial"/>
              </a:rPr>
              <a:t> (</a:t>
            </a:r>
            <a:r>
              <a:rPr lang="en-US" sz="900" err="1">
                <a:solidFill>
                  <a:srgbClr val="CF8E6D"/>
                </a:solidFill>
                <a:latin typeface="Menlo"/>
                <a:cs typeface="Arial"/>
              </a:rPr>
              <a:t>flutter_linkify</a:t>
            </a:r>
            <a:r>
              <a:rPr lang="en-US" sz="900">
                <a:solidFill>
                  <a:srgbClr val="BCBEC4"/>
                </a:solidFill>
                <a:latin typeface="Menlo"/>
                <a:cs typeface="Arial"/>
              </a:rPr>
              <a:t>: ^6.0.0)</a:t>
            </a:r>
          </a:p>
          <a:p>
            <a:pPr marL="171450" indent="-171450">
              <a:buFont typeface="Calibri" panose="020B0604020202020204" pitchFamily="34" charset="0"/>
              <a:buChar char="-"/>
            </a:pPr>
            <a:r>
              <a:rPr lang="en-US" sz="700">
                <a:solidFill>
                  <a:srgbClr val="CF8E6D"/>
                </a:solidFill>
                <a:latin typeface="Menlo"/>
                <a:cs typeface="Arial"/>
              </a:rPr>
              <a:t>return </a:t>
            </a:r>
            <a:r>
              <a:rPr lang="en-US" sz="700">
                <a:solidFill>
                  <a:srgbClr val="57AAF7"/>
                </a:solidFill>
                <a:latin typeface="Menlo"/>
                <a:cs typeface="Arial"/>
              </a:rPr>
              <a:t>Column</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children: [</a:t>
            </a:r>
            <a:br>
              <a:rPr lang="en-US" sz="700">
                <a:latin typeface="Menlo"/>
                <a:cs typeface="Arial"/>
              </a:rPr>
            </a:br>
            <a:r>
              <a:rPr lang="en-US" sz="700">
                <a:solidFill>
                  <a:srgbClr val="BCBEC4"/>
                </a:solidFill>
                <a:latin typeface="Menlo"/>
                <a:cs typeface="Arial"/>
              </a:rPr>
              <a:t>    </a:t>
            </a:r>
            <a:r>
              <a:rPr lang="en-US" sz="700">
                <a:solidFill>
                  <a:srgbClr val="CF8E6D"/>
                </a:solidFill>
                <a:latin typeface="Menlo"/>
                <a:cs typeface="Arial"/>
              </a:rPr>
              <a:t>const </a:t>
            </a:r>
            <a:r>
              <a:rPr lang="en-US" sz="700">
                <a:solidFill>
                  <a:srgbClr val="57AAF7"/>
                </a:solidFill>
                <a:latin typeface="Menlo"/>
                <a:cs typeface="Arial"/>
              </a:rPr>
              <a:t>Padding</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padding: </a:t>
            </a:r>
            <a:r>
              <a:rPr lang="en-US" sz="700" err="1">
                <a:solidFill>
                  <a:srgbClr val="57AAF7"/>
                </a:solidFill>
                <a:latin typeface="Menlo"/>
                <a:cs typeface="Arial"/>
              </a:rPr>
              <a:t>EdgeInsets</a:t>
            </a:r>
            <a:r>
              <a:rPr lang="en-US" sz="700" err="1">
                <a:solidFill>
                  <a:srgbClr val="BCBEC4"/>
                </a:solidFill>
                <a:latin typeface="Menlo"/>
                <a:cs typeface="Arial"/>
              </a:rPr>
              <a:t>.</a:t>
            </a:r>
            <a:r>
              <a:rPr lang="en-US" sz="700" err="1">
                <a:solidFill>
                  <a:srgbClr val="57AAF7"/>
                </a:solidFill>
                <a:latin typeface="Menlo"/>
                <a:cs typeface="Arial"/>
              </a:rPr>
              <a:t>symmetric</a:t>
            </a:r>
            <a:r>
              <a:rPr lang="en-US" sz="700">
                <a:solidFill>
                  <a:srgbClr val="BCBEC4"/>
                </a:solidFill>
                <a:latin typeface="Menlo"/>
                <a:cs typeface="Arial"/>
              </a:rPr>
              <a:t>(vertical: </a:t>
            </a:r>
            <a:r>
              <a:rPr lang="en-US" sz="700">
                <a:solidFill>
                  <a:srgbClr val="2AACB8"/>
                </a:solidFill>
                <a:latin typeface="Menlo"/>
                <a:cs typeface="Arial"/>
              </a:rPr>
              <a:t>16.0</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child: </a:t>
            </a:r>
            <a:r>
              <a:rPr lang="en-US" sz="700">
                <a:solidFill>
                  <a:srgbClr val="57AAF7"/>
                </a:solidFill>
                <a:latin typeface="Menlo"/>
                <a:cs typeface="Arial"/>
              </a:rPr>
              <a:t>Text</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a:solidFill>
                  <a:srgbClr val="6AAB73"/>
                </a:solidFill>
                <a:latin typeface="Menlo"/>
                <a:cs typeface="Arial"/>
              </a:rPr>
              <a:t>"Helpful links:"</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style: </a:t>
            </a:r>
            <a:r>
              <a:rPr lang="en-US" sz="700" err="1">
                <a:solidFill>
                  <a:srgbClr val="57AAF7"/>
                </a:solidFill>
                <a:latin typeface="Menlo"/>
                <a:cs typeface="Arial"/>
              </a:rPr>
              <a:t>TextStyle</a:t>
            </a:r>
            <a:r>
              <a:rPr lang="en-US" sz="700">
                <a:solidFill>
                  <a:srgbClr val="BCBEC4"/>
                </a:solidFill>
                <a:latin typeface="Menlo"/>
                <a:cs typeface="Arial"/>
              </a:rPr>
              <a:t>(</a:t>
            </a:r>
            <a:r>
              <a:rPr lang="en-US" sz="700" err="1">
                <a:solidFill>
                  <a:srgbClr val="BCBEC4"/>
                </a:solidFill>
                <a:latin typeface="Menlo"/>
                <a:cs typeface="Arial"/>
              </a:rPr>
              <a:t>fontSize</a:t>
            </a:r>
            <a:r>
              <a:rPr lang="en-US" sz="700">
                <a:solidFill>
                  <a:srgbClr val="BCBEC4"/>
                </a:solidFill>
                <a:latin typeface="Menlo"/>
                <a:cs typeface="Arial"/>
              </a:rPr>
              <a:t>: </a:t>
            </a:r>
            <a:r>
              <a:rPr lang="en-US" sz="700">
                <a:solidFill>
                  <a:srgbClr val="2AACB8"/>
                </a:solidFill>
                <a:latin typeface="Menlo"/>
                <a:cs typeface="Arial"/>
              </a:rPr>
              <a:t>18</a:t>
            </a:r>
            <a:r>
              <a:rPr lang="en-US" sz="700">
                <a:solidFill>
                  <a:srgbClr val="BCBEC4"/>
                </a:solidFill>
                <a:latin typeface="Menlo"/>
                <a:cs typeface="Arial"/>
              </a:rPr>
              <a:t>, </a:t>
            </a:r>
            <a:r>
              <a:rPr lang="en-US" sz="700" err="1">
                <a:solidFill>
                  <a:srgbClr val="BCBEC4"/>
                </a:solidFill>
                <a:latin typeface="Menlo"/>
                <a:cs typeface="Arial"/>
              </a:rPr>
              <a:t>fontWeight</a:t>
            </a:r>
            <a:r>
              <a:rPr lang="en-US" sz="700">
                <a:solidFill>
                  <a:srgbClr val="BCBEC4"/>
                </a:solidFill>
                <a:latin typeface="Menlo"/>
                <a:cs typeface="Arial"/>
              </a:rPr>
              <a:t>: </a:t>
            </a:r>
            <a:r>
              <a:rPr lang="en-US" sz="700" err="1">
                <a:solidFill>
                  <a:srgbClr val="BCBEC4"/>
                </a:solidFill>
                <a:latin typeface="Menlo"/>
                <a:cs typeface="Arial"/>
              </a:rPr>
              <a:t>FontWeight.</a:t>
            </a:r>
            <a:r>
              <a:rPr lang="en-US" sz="700" i="1" err="1">
                <a:solidFill>
                  <a:srgbClr val="C77DBB"/>
                </a:solidFill>
                <a:latin typeface="Menlo"/>
                <a:cs typeface="Arial"/>
              </a:rPr>
              <a:t>bold</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a:t>
            </a:r>
          </a:p>
          <a:p>
            <a:pPr marL="171450" indent="-171450">
              <a:buFont typeface="Calibri" panose="020B0604020202020204" pitchFamily="34" charset="0"/>
              <a:buChar char="-"/>
            </a:pPr>
            <a:r>
              <a:rPr lang="en-US" sz="600">
                <a:solidFill>
                  <a:srgbClr val="CF8E6D"/>
                </a:solidFill>
                <a:latin typeface="Menlo"/>
                <a:cs typeface="Arial"/>
              </a:rPr>
              <a:t>final </a:t>
            </a:r>
            <a:r>
              <a:rPr lang="en-US" sz="600">
                <a:solidFill>
                  <a:srgbClr val="BCBEC4"/>
                </a:solidFill>
                <a:latin typeface="Menlo"/>
                <a:cs typeface="Arial"/>
              </a:rPr>
              <a:t>links = [</a:t>
            </a:r>
            <a:br>
              <a:rPr lang="en-US" sz="600">
                <a:latin typeface="Menlo"/>
                <a:cs typeface="Arial"/>
              </a:rPr>
            </a:br>
            <a:r>
              <a:rPr lang="en-US" sz="600">
                <a:solidFill>
                  <a:srgbClr val="BCBEC4"/>
                </a:solidFill>
                <a:latin typeface="Menlo"/>
                <a:cs typeface="Arial"/>
              </a:rPr>
              <a:t>  </a:t>
            </a:r>
            <a:r>
              <a:rPr lang="en-US" sz="600">
                <a:solidFill>
                  <a:srgbClr val="6AAB73"/>
                </a:solidFill>
                <a:latin typeface="Menlo"/>
                <a:cs typeface="Arial"/>
              </a:rPr>
              <a:t>'Flutter main page - </a:t>
            </a:r>
            <a:r>
              <a:rPr lang="en-US" sz="600">
                <a:solidFill>
                  <a:srgbClr val="6AAB73"/>
                </a:solidFill>
                <a:latin typeface="Menlo"/>
                <a:cs typeface="Arial"/>
                <a:hlinkClick r:id="rId2"/>
              </a:rPr>
              <a:t>https://flutter.dev/</a:t>
            </a:r>
            <a:r>
              <a:rPr lang="en-US" sz="600">
                <a:solidFill>
                  <a:srgbClr val="6AAB73"/>
                </a:solidFill>
                <a:latin typeface="Menlo"/>
                <a:cs typeface="Arial"/>
              </a:rPr>
              <a: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a:solidFill>
                  <a:srgbClr val="6AAB73"/>
                </a:solidFill>
                <a:latin typeface="Menlo"/>
                <a:cs typeface="Arial"/>
              </a:rPr>
              <a:t>'Widgets - </a:t>
            </a:r>
            <a:r>
              <a:rPr lang="en-US" sz="600">
                <a:solidFill>
                  <a:srgbClr val="6AAB73"/>
                </a:solidFill>
                <a:latin typeface="Menlo"/>
                <a:cs typeface="Arial"/>
                <a:hlinkClick r:id="rId3"/>
              </a:rPr>
              <a:t>https://docs.flutter.dev/ui/widgets</a:t>
            </a:r>
            <a:r>
              <a:rPr lang="en-US" sz="600">
                <a:solidFill>
                  <a:srgbClr val="6AAB73"/>
                </a:solidFill>
                <a:latin typeface="Menlo"/>
                <a:cs typeface="Arial"/>
              </a:rPr>
              <a: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a:solidFill>
                  <a:srgbClr val="6AAB73"/>
                </a:solidFill>
                <a:latin typeface="Menlo"/>
                <a:cs typeface="Arial"/>
              </a:rPr>
              <a:t>'Basic widgets - </a:t>
            </a:r>
            <a:r>
              <a:rPr lang="en-US" sz="600">
                <a:solidFill>
                  <a:srgbClr val="6AAB73"/>
                </a:solidFill>
                <a:latin typeface="Menlo"/>
                <a:cs typeface="Arial"/>
                <a:hlinkClick r:id="rId4"/>
              </a:rPr>
              <a:t>https://docs.flutter.dev/ui/widgets/basics</a:t>
            </a:r>
            <a:r>
              <a:rPr lang="en-US" sz="600">
                <a:solidFill>
                  <a:srgbClr val="6AAB73"/>
                </a:solidFill>
                <a:latin typeface="Menlo"/>
                <a:cs typeface="Arial"/>
              </a:rPr>
              <a: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a:solidFill>
                  <a:srgbClr val="6AAB73"/>
                </a:solidFill>
                <a:latin typeface="Menlo"/>
                <a:cs typeface="Arial"/>
              </a:rPr>
              <a:t>'Flutter development - </a:t>
            </a:r>
            <a:r>
              <a:rPr lang="en-US" sz="600">
                <a:solidFill>
                  <a:srgbClr val="6AAB73"/>
                </a:solidFill>
                <a:latin typeface="Menlo"/>
                <a:cs typeface="Arial"/>
                <a:hlinkClick r:id="rId5"/>
              </a:rPr>
              <a:t>https://flutter.dev/development</a:t>
            </a:r>
            <a:r>
              <a:rPr lang="en-US" sz="600">
                <a:solidFill>
                  <a:srgbClr val="6AAB73"/>
                </a:solidFill>
                <a:latin typeface="Menlo"/>
                <a:cs typeface="Arial"/>
              </a:rPr>
              <a: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a:solidFill>
                  <a:srgbClr val="6AAB73"/>
                </a:solidFill>
                <a:latin typeface="Menlo"/>
                <a:cs typeface="Arial"/>
              </a:rPr>
              <a:t>'Learning resources - </a:t>
            </a:r>
            <a:r>
              <a:rPr lang="en-US" sz="600">
                <a:solidFill>
                  <a:srgbClr val="6AAB73"/>
                </a:solidFill>
                <a:latin typeface="Menlo"/>
                <a:cs typeface="Arial"/>
                <a:hlinkClick r:id="rId6"/>
              </a:rPr>
              <a:t>https://docs.flutter.dev/reference/learning-resources</a:t>
            </a:r>
            <a:r>
              <a:rPr lang="en-US" sz="600">
                <a:solidFill>
                  <a:srgbClr val="6AAB73"/>
                </a:solidFill>
                <a:latin typeface="Menlo"/>
                <a:cs typeface="Arial"/>
              </a:rPr>
              <a: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a:solidFill>
                  <a:srgbClr val="6AAB73"/>
                </a:solidFill>
                <a:latin typeface="Menlo"/>
                <a:cs typeface="Arial"/>
              </a:rPr>
              <a:t>'Flutter Repo - </a:t>
            </a:r>
            <a:r>
              <a:rPr lang="en-US" sz="600">
                <a:solidFill>
                  <a:srgbClr val="6AAB73"/>
                </a:solidFill>
                <a:latin typeface="Menlo"/>
                <a:cs typeface="Arial"/>
                <a:hlinkClick r:id="rId7"/>
              </a:rPr>
              <a:t>https://github.com/flutter/flutter</a:t>
            </a:r>
            <a:r>
              <a:rPr lang="en-US" sz="600">
                <a:solidFill>
                  <a:srgbClr val="6AAB73"/>
                </a:solidFill>
                <a:latin typeface="Menlo"/>
                <a:cs typeface="Arial"/>
              </a:rPr>
              <a: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a:solidFill>
                  <a:srgbClr val="6AAB73"/>
                </a:solidFill>
                <a:latin typeface="Menlo"/>
                <a:cs typeface="Arial"/>
              </a:rPr>
              <a:t>'Package Repo - </a:t>
            </a:r>
            <a:r>
              <a:rPr lang="en-US" sz="600">
                <a:solidFill>
                  <a:srgbClr val="6AAB73"/>
                </a:solidFill>
                <a:latin typeface="Menlo"/>
                <a:cs typeface="Arial"/>
                <a:hlinkClick r:id="rId8"/>
              </a:rPr>
              <a:t>https://pub.dev/</a:t>
            </a:r>
            <a:r>
              <a:rPr lang="en-US" sz="600">
                <a:solidFill>
                  <a:srgbClr val="6AAB73"/>
                </a:solidFill>
                <a:latin typeface="Menlo"/>
                <a:cs typeface="Arial"/>
              </a:rPr>
              <a: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a:solidFill>
                  <a:srgbClr val="6AAB73"/>
                </a:solidFill>
                <a:latin typeface="Menlo"/>
                <a:cs typeface="Arial"/>
              </a:rPr>
              <a:t>'Showcase BMW - </a:t>
            </a:r>
            <a:r>
              <a:rPr lang="en-US" sz="600">
                <a:solidFill>
                  <a:srgbClr val="6AAB73"/>
                </a:solidFill>
                <a:latin typeface="Menlo"/>
                <a:cs typeface="Arial"/>
                <a:hlinkClick r:id="rId9"/>
              </a:rPr>
              <a:t>https://flutter.dev/showcase/bmw</a:t>
            </a:r>
            <a:r>
              <a:rPr lang="en-US" sz="600">
                <a:solidFill>
                  <a:srgbClr val="6AAB73"/>
                </a:solidFill>
                <a:latin typeface="Menlo"/>
                <a:cs typeface="Arial"/>
              </a:rPr>
              <a: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a:solidFill>
                  <a:srgbClr val="6AAB73"/>
                </a:solidFill>
                <a:latin typeface="Menlo"/>
                <a:cs typeface="Arial"/>
              </a:rPr>
              <a:t>'BMW Tech Repo - </a:t>
            </a:r>
            <a:r>
              <a:rPr lang="en-US" sz="600">
                <a:solidFill>
                  <a:srgbClr val="6AAB73"/>
                </a:solidFill>
                <a:latin typeface="Menlo"/>
                <a:cs typeface="Arial"/>
                <a:hlinkClick r:id="rId10"/>
              </a:rPr>
              <a:t>https://github.com/bmw-tech</a:t>
            </a:r>
            <a:r>
              <a:rPr lang="en-US" sz="600">
                <a:solidFill>
                  <a:srgbClr val="6AAB73"/>
                </a:solidFill>
                <a:latin typeface="Menlo"/>
                <a:cs typeface="Arial"/>
              </a:rPr>
              <a: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a:solidFill>
                  <a:srgbClr val="6AAB73"/>
                </a:solidFill>
                <a:latin typeface="Menlo"/>
                <a:cs typeface="Arial"/>
              </a:rPr>
              <a:t>'Join us @CTW - </a:t>
            </a:r>
            <a:r>
              <a:rPr lang="en-US" sz="600">
                <a:solidFill>
                  <a:srgbClr val="6AAB73"/>
                </a:solidFill>
                <a:latin typeface="Menlo"/>
                <a:cs typeface="Arial"/>
                <a:hlinkClick r:id="rId11"/>
              </a:rPr>
              <a:t>https://join.criticaltechworks.com/jobs/5382460-flutter-craftsman</a:t>
            </a:r>
            <a:r>
              <a:rPr lang="en-US" sz="600">
                <a:solidFill>
                  <a:srgbClr val="6AAB73"/>
                </a:solidFill>
                <a:latin typeface="Menlo"/>
                <a:cs typeface="Arial"/>
              </a:rPr>
              <a:t>'</a:t>
            </a:r>
            <a:br>
              <a:rPr lang="en-US" sz="600">
                <a:latin typeface="Menlo"/>
                <a:cs typeface="Arial"/>
              </a:rPr>
            </a:br>
            <a:r>
              <a:rPr lang="en-US" sz="600">
                <a:solidFill>
                  <a:srgbClr val="6AAB73"/>
                </a:solidFill>
                <a:latin typeface="Menlo"/>
                <a:cs typeface="Arial"/>
              </a:rPr>
              <a:t>];</a:t>
            </a:r>
            <a:endParaRPr lang="en-US" sz="600">
              <a:solidFill>
                <a:srgbClr val="BCBEC4"/>
              </a:solidFill>
              <a:latin typeface="Menlo"/>
              <a:cs typeface="Arial"/>
            </a:endParaRPr>
          </a:p>
        </p:txBody>
      </p:sp>
      <p:pic>
        <p:nvPicPr>
          <p:cNvPr id="4" name="Picture 3" descr="A person with a purple wrist band&#10;&#10;AI-generated content may be incorrect.">
            <a:extLst>
              <a:ext uri="{FF2B5EF4-FFF2-40B4-BE49-F238E27FC236}">
                <a16:creationId xmlns:a16="http://schemas.microsoft.com/office/drawing/2014/main" id="{4F9523BC-9026-CD33-A808-58DF62DFB5DB}"/>
              </a:ext>
            </a:extLst>
          </p:cNvPr>
          <p:cNvPicPr>
            <a:picLocks noChangeAspect="1"/>
          </p:cNvPicPr>
          <p:nvPr/>
        </p:nvPicPr>
        <p:blipFill>
          <a:blip r:embed="rId12"/>
          <a:stretch>
            <a:fillRect/>
          </a:stretch>
        </p:blipFill>
        <p:spPr>
          <a:xfrm>
            <a:off x="6939519" y="847881"/>
            <a:ext cx="1832527" cy="4000500"/>
          </a:xfrm>
          <a:prstGeom prst="rect">
            <a:avLst/>
          </a:prstGeom>
        </p:spPr>
      </p:pic>
      <p:pic>
        <p:nvPicPr>
          <p:cNvPr id="2" name="Picture 1" descr="A crowd of people in a stadium&#10;&#10;AI-generated content may be incorrect.">
            <a:extLst>
              <a:ext uri="{FF2B5EF4-FFF2-40B4-BE49-F238E27FC236}">
                <a16:creationId xmlns:a16="http://schemas.microsoft.com/office/drawing/2014/main" id="{4CB61874-69AE-6666-B974-3E851E5EC180}"/>
              </a:ext>
            </a:extLst>
          </p:cNvPr>
          <p:cNvPicPr>
            <a:picLocks noChangeAspect="1"/>
          </p:cNvPicPr>
          <p:nvPr/>
        </p:nvPicPr>
        <p:blipFill>
          <a:blip r:embed="rId13"/>
          <a:stretch>
            <a:fillRect/>
          </a:stretch>
        </p:blipFill>
        <p:spPr>
          <a:xfrm>
            <a:off x="6944310" y="846174"/>
            <a:ext cx="1834275" cy="4000500"/>
          </a:xfrm>
          <a:prstGeom prst="rect">
            <a:avLst/>
          </a:prstGeom>
        </p:spPr>
      </p:pic>
      <p:pic>
        <p:nvPicPr>
          <p:cNvPr id="3" name="Picture 2">
            <a:extLst>
              <a:ext uri="{FF2B5EF4-FFF2-40B4-BE49-F238E27FC236}">
                <a16:creationId xmlns:a16="http://schemas.microsoft.com/office/drawing/2014/main" id="{0D0351D4-C908-FDE4-53B0-FB0DA664156B}"/>
              </a:ext>
            </a:extLst>
          </p:cNvPr>
          <p:cNvPicPr>
            <a:picLocks noChangeAspect="1"/>
          </p:cNvPicPr>
          <p:nvPr/>
        </p:nvPicPr>
        <p:blipFill>
          <a:blip r:embed="rId14"/>
          <a:stretch>
            <a:fillRect/>
          </a:stretch>
        </p:blipFill>
        <p:spPr>
          <a:xfrm>
            <a:off x="6936245" y="847880"/>
            <a:ext cx="1843757" cy="4005186"/>
          </a:xfrm>
          <a:prstGeom prst="rect">
            <a:avLst/>
          </a:prstGeom>
        </p:spPr>
      </p:pic>
    </p:spTree>
    <p:extLst>
      <p:ext uri="{BB962C8B-B14F-4D97-AF65-F5344CB8AC3E}">
        <p14:creationId xmlns:p14="http://schemas.microsoft.com/office/powerpoint/2010/main" val="275712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F2668-20E1-9FCF-9294-971E7B556911}"/>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AAB76224-25BB-9783-1DB6-99BF03D74688}"/>
              </a:ext>
            </a:extLst>
          </p:cNvPr>
          <p:cNvSpPr>
            <a:spLocks noGrp="1"/>
          </p:cNvSpPr>
          <p:nvPr>
            <p:ph type="body" sz="quarter" idx="10"/>
          </p:nvPr>
        </p:nvSpPr>
        <p:spPr>
          <a:xfrm>
            <a:off x="371476" y="848342"/>
            <a:ext cx="6770392" cy="444322"/>
          </a:xfrm>
        </p:spPr>
        <p:txBody>
          <a:bodyPr lIns="91440" tIns="45720" rIns="91440" bIns="45720" anchor="t"/>
          <a:lstStyle/>
          <a:p>
            <a:r>
              <a:rPr lang="en-PT">
                <a:latin typeface="Arial"/>
                <a:cs typeface="Arial"/>
              </a:rPr>
              <a:t>Links page – </a:t>
            </a:r>
            <a:r>
              <a:rPr lang="en-US">
                <a:latin typeface="Arial"/>
                <a:cs typeface="Arial"/>
              </a:rPr>
              <a:t>Wiring everything</a:t>
            </a:r>
            <a:endParaRPr lang="en-US" err="1"/>
          </a:p>
        </p:txBody>
      </p:sp>
      <p:sp>
        <p:nvSpPr>
          <p:cNvPr id="18" name="Text Placeholder 17">
            <a:extLst>
              <a:ext uri="{FF2B5EF4-FFF2-40B4-BE49-F238E27FC236}">
                <a16:creationId xmlns:a16="http://schemas.microsoft.com/office/drawing/2014/main" id="{E68D6CBB-A2B5-1BC1-536F-C1BEDE2319D6}"/>
              </a:ext>
            </a:extLst>
          </p:cNvPr>
          <p:cNvSpPr>
            <a:spLocks noGrp="1"/>
          </p:cNvSpPr>
          <p:nvPr>
            <p:ph type="body" sz="quarter" idx="11"/>
          </p:nvPr>
        </p:nvSpPr>
        <p:spPr>
          <a:xfrm>
            <a:off x="372275" y="1290205"/>
            <a:ext cx="6578144" cy="3760112"/>
          </a:xfrm>
        </p:spPr>
        <p:txBody>
          <a:bodyPr lIns="91440" tIns="45720" rIns="91440" bIns="45720" anchor="t"/>
          <a:lstStyle/>
          <a:p>
            <a:pPr marL="171450" indent="-171450">
              <a:buFont typeface="Calibri" panose="020B0604020202020204" pitchFamily="34" charset="0"/>
              <a:buChar char="-"/>
            </a:pPr>
            <a:r>
              <a:rPr lang="en-US" sz="900">
                <a:solidFill>
                  <a:srgbClr val="BCBEC4"/>
                </a:solidFill>
                <a:latin typeface="Menlo"/>
                <a:cs typeface="Arial"/>
              </a:rPr>
              <a:t>Now just add the Linkify widget:</a:t>
            </a:r>
          </a:p>
          <a:p>
            <a:pPr marL="171450" indent="-171450">
              <a:buFont typeface="Calibri" panose="020B0604020202020204" pitchFamily="34" charset="0"/>
              <a:buChar char="-"/>
            </a:pPr>
            <a:r>
              <a:rPr lang="en-US" sz="700">
                <a:solidFill>
                  <a:srgbClr val="57AAF7"/>
                </a:solidFill>
                <a:latin typeface="Menlo"/>
                <a:cs typeface="Arial"/>
              </a:rPr>
              <a:t>Expanded</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child: </a:t>
            </a:r>
            <a:r>
              <a:rPr lang="en-US" sz="700" err="1">
                <a:solidFill>
                  <a:srgbClr val="57AAF7"/>
                </a:solidFill>
                <a:latin typeface="Menlo"/>
                <a:cs typeface="Arial"/>
              </a:rPr>
              <a:t>ListView</a:t>
            </a:r>
            <a:r>
              <a:rPr lang="en-US" sz="700" err="1">
                <a:solidFill>
                  <a:srgbClr val="BCBEC4"/>
                </a:solidFill>
                <a:latin typeface="Menlo"/>
                <a:cs typeface="Arial"/>
              </a:rPr>
              <a:t>.</a:t>
            </a:r>
            <a:r>
              <a:rPr lang="en-US" sz="700" err="1">
                <a:solidFill>
                  <a:srgbClr val="57AAF7"/>
                </a:solidFill>
                <a:latin typeface="Menlo"/>
                <a:cs typeface="Arial"/>
              </a:rPr>
              <a:t>builder</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err="1">
                <a:solidFill>
                  <a:srgbClr val="BCBEC4"/>
                </a:solidFill>
                <a:latin typeface="Menlo"/>
                <a:cs typeface="Arial"/>
              </a:rPr>
              <a:t>itemCount</a:t>
            </a:r>
            <a:r>
              <a:rPr lang="en-US" sz="700">
                <a:solidFill>
                  <a:srgbClr val="BCBEC4"/>
                </a:solidFill>
                <a:latin typeface="Menlo"/>
                <a:cs typeface="Arial"/>
              </a:rPr>
              <a:t>: </a:t>
            </a:r>
            <a:r>
              <a:rPr lang="en-US" sz="700" err="1">
                <a:solidFill>
                  <a:srgbClr val="BCBEC4"/>
                </a:solidFill>
                <a:latin typeface="Menlo"/>
                <a:cs typeface="Arial"/>
              </a:rPr>
              <a:t>links.</a:t>
            </a:r>
            <a:r>
              <a:rPr lang="en-US" sz="700" err="1">
                <a:solidFill>
                  <a:srgbClr val="C77DBB"/>
                </a:solidFill>
                <a:latin typeface="Menlo"/>
                <a:cs typeface="Arial"/>
              </a:rPr>
              <a:t>length</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err="1">
                <a:solidFill>
                  <a:srgbClr val="BCBEC4"/>
                </a:solidFill>
                <a:latin typeface="Menlo"/>
                <a:cs typeface="Arial"/>
              </a:rPr>
              <a:t>itemBuilder</a:t>
            </a:r>
            <a:r>
              <a:rPr lang="en-US" sz="700">
                <a:solidFill>
                  <a:srgbClr val="BCBEC4"/>
                </a:solidFill>
                <a:latin typeface="Menlo"/>
                <a:cs typeface="Arial"/>
              </a:rPr>
              <a:t>: (</a:t>
            </a:r>
            <a:r>
              <a:rPr lang="en-US" sz="700" err="1">
                <a:solidFill>
                  <a:srgbClr val="BCBEC4"/>
                </a:solidFill>
                <a:latin typeface="Menlo"/>
                <a:cs typeface="Arial"/>
              </a:rPr>
              <a:t>BuildContext</a:t>
            </a:r>
            <a:r>
              <a:rPr lang="en-US" sz="700">
                <a:solidFill>
                  <a:srgbClr val="BCBEC4"/>
                </a:solidFill>
                <a:latin typeface="Menlo"/>
                <a:cs typeface="Arial"/>
              </a:rPr>
              <a:t> context, int index) {</a:t>
            </a:r>
            <a:br>
              <a:rPr lang="en-US" sz="700">
                <a:latin typeface="Menlo"/>
                <a:cs typeface="Arial"/>
              </a:rPr>
            </a:br>
            <a:r>
              <a:rPr lang="en-US" sz="700">
                <a:solidFill>
                  <a:srgbClr val="BCBEC4"/>
                </a:solidFill>
                <a:latin typeface="Menlo"/>
                <a:cs typeface="Arial"/>
              </a:rPr>
              <a:t>      </a:t>
            </a:r>
            <a:r>
              <a:rPr lang="en-US" sz="700">
                <a:solidFill>
                  <a:srgbClr val="CF8E6D"/>
                </a:solidFill>
                <a:latin typeface="Menlo"/>
                <a:cs typeface="Arial"/>
              </a:rPr>
              <a:t>return </a:t>
            </a:r>
            <a:r>
              <a:rPr lang="en-US" sz="700">
                <a:solidFill>
                  <a:srgbClr val="57AAF7"/>
                </a:solidFill>
                <a:latin typeface="Menlo"/>
                <a:cs typeface="Arial"/>
              </a:rPr>
              <a:t>Padding</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padding: </a:t>
            </a:r>
            <a:r>
              <a:rPr lang="en-US" sz="700">
                <a:solidFill>
                  <a:srgbClr val="CF8E6D"/>
                </a:solidFill>
                <a:latin typeface="Menlo"/>
                <a:cs typeface="Arial"/>
              </a:rPr>
              <a:t>const </a:t>
            </a:r>
            <a:r>
              <a:rPr lang="en-US" sz="700" err="1">
                <a:solidFill>
                  <a:srgbClr val="57AAF7"/>
                </a:solidFill>
                <a:latin typeface="Menlo"/>
                <a:cs typeface="Arial"/>
              </a:rPr>
              <a:t>EdgeInsets</a:t>
            </a:r>
            <a:r>
              <a:rPr lang="en-US" sz="700" err="1">
                <a:solidFill>
                  <a:srgbClr val="BCBEC4"/>
                </a:solidFill>
                <a:latin typeface="Menlo"/>
                <a:cs typeface="Arial"/>
              </a:rPr>
              <a:t>.</a:t>
            </a:r>
            <a:r>
              <a:rPr lang="en-US" sz="700" err="1">
                <a:solidFill>
                  <a:srgbClr val="57AAF7"/>
                </a:solidFill>
                <a:latin typeface="Menlo"/>
                <a:cs typeface="Arial"/>
              </a:rPr>
              <a:t>symmetric</a:t>
            </a:r>
            <a:r>
              <a:rPr lang="en-US" sz="700">
                <a:solidFill>
                  <a:srgbClr val="BCBEC4"/>
                </a:solidFill>
                <a:latin typeface="Menlo"/>
                <a:cs typeface="Arial"/>
              </a:rPr>
              <a:t>(horizontal: </a:t>
            </a:r>
            <a:r>
              <a:rPr lang="en-US" sz="700">
                <a:solidFill>
                  <a:srgbClr val="2AACB8"/>
                </a:solidFill>
                <a:latin typeface="Menlo"/>
                <a:cs typeface="Arial"/>
              </a:rPr>
              <a:t>16.0</a:t>
            </a:r>
            <a:r>
              <a:rPr lang="en-US" sz="700">
                <a:solidFill>
                  <a:srgbClr val="BCBEC4"/>
                </a:solidFill>
                <a:latin typeface="Menlo"/>
                <a:cs typeface="Arial"/>
              </a:rPr>
              <a:t>, vertical: </a:t>
            </a:r>
            <a:r>
              <a:rPr lang="en-US" sz="700">
                <a:solidFill>
                  <a:srgbClr val="2AACB8"/>
                </a:solidFill>
                <a:latin typeface="Menlo"/>
                <a:cs typeface="Arial"/>
              </a:rPr>
              <a:t>2.0</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child: </a:t>
            </a:r>
            <a:r>
              <a:rPr lang="en-US" sz="700">
                <a:solidFill>
                  <a:srgbClr val="57AAF7"/>
                </a:solidFill>
                <a:latin typeface="Menlo"/>
                <a:cs typeface="Arial"/>
              </a:rPr>
              <a:t>Linkify</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err="1">
                <a:solidFill>
                  <a:srgbClr val="BCBEC4"/>
                </a:solidFill>
                <a:latin typeface="Menlo"/>
                <a:cs typeface="Arial"/>
              </a:rPr>
              <a:t>onOpen</a:t>
            </a:r>
            <a:r>
              <a:rPr lang="en-US" sz="700">
                <a:solidFill>
                  <a:srgbClr val="BCBEC4"/>
                </a:solidFill>
                <a:latin typeface="Menlo"/>
                <a:cs typeface="Arial"/>
              </a:rPr>
              <a:t>: (link) </a:t>
            </a:r>
            <a:r>
              <a:rPr lang="en-US" sz="700">
                <a:solidFill>
                  <a:srgbClr val="CF8E6D"/>
                </a:solidFill>
                <a:latin typeface="Menlo"/>
                <a:cs typeface="Arial"/>
              </a:rPr>
              <a:t>async </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a:solidFill>
                  <a:srgbClr val="CF8E6D"/>
                </a:solidFill>
                <a:latin typeface="Menlo"/>
                <a:cs typeface="Arial"/>
              </a:rPr>
              <a:t>if </a:t>
            </a:r>
            <a:r>
              <a:rPr lang="en-US" sz="700">
                <a:solidFill>
                  <a:srgbClr val="BCBEC4"/>
                </a:solidFill>
                <a:latin typeface="Menlo"/>
                <a:cs typeface="Arial"/>
              </a:rPr>
              <a:t>(</a:t>
            </a:r>
            <a:r>
              <a:rPr lang="en-US" sz="700">
                <a:solidFill>
                  <a:srgbClr val="CF8E6D"/>
                </a:solidFill>
                <a:latin typeface="Menlo"/>
                <a:cs typeface="Arial"/>
              </a:rPr>
              <a:t>await </a:t>
            </a:r>
            <a:r>
              <a:rPr lang="en-US" sz="700" err="1">
                <a:solidFill>
                  <a:srgbClr val="BCBEC4"/>
                </a:solidFill>
                <a:latin typeface="Menlo"/>
                <a:cs typeface="Arial"/>
              </a:rPr>
              <a:t>canLaunchUrlString</a:t>
            </a:r>
            <a:r>
              <a:rPr lang="en-US" sz="700">
                <a:solidFill>
                  <a:srgbClr val="BCBEC4"/>
                </a:solidFill>
                <a:latin typeface="Menlo"/>
                <a:cs typeface="Arial"/>
              </a:rPr>
              <a:t>(link.</a:t>
            </a:r>
            <a:r>
              <a:rPr lang="en-US" sz="700">
                <a:solidFill>
                  <a:srgbClr val="C77DBB"/>
                </a:solidFill>
                <a:latin typeface="Menlo"/>
                <a:cs typeface="Arial"/>
              </a:rPr>
              <a:t>url</a:t>
            </a: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r>
              <a:rPr lang="en-US" sz="700">
                <a:solidFill>
                  <a:srgbClr val="CF8E6D"/>
                </a:solidFill>
                <a:latin typeface="Menlo"/>
                <a:cs typeface="Arial"/>
              </a:rPr>
              <a:t>await </a:t>
            </a:r>
            <a:r>
              <a:rPr lang="en-US" sz="700" err="1">
                <a:solidFill>
                  <a:srgbClr val="BCBEC4"/>
                </a:solidFill>
                <a:latin typeface="Menlo"/>
                <a:cs typeface="Arial"/>
              </a:rPr>
              <a:t>launchUrlString</a:t>
            </a:r>
            <a:r>
              <a:rPr lang="en-US" sz="700">
                <a:solidFill>
                  <a:srgbClr val="BCBEC4"/>
                </a:solidFill>
                <a:latin typeface="Menlo"/>
                <a:cs typeface="Arial"/>
              </a:rPr>
              <a:t>(link.</a:t>
            </a:r>
            <a:r>
              <a:rPr lang="en-US" sz="700">
                <a:solidFill>
                  <a:srgbClr val="C77DBB"/>
                </a:solidFill>
                <a:latin typeface="Menlo"/>
                <a:cs typeface="Arial"/>
              </a:rPr>
              <a:t>url</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 </a:t>
            </a:r>
            <a:r>
              <a:rPr lang="en-US" sz="700">
                <a:solidFill>
                  <a:srgbClr val="CF8E6D"/>
                </a:solidFill>
                <a:latin typeface="Menlo"/>
                <a:cs typeface="Arial"/>
              </a:rPr>
              <a:t>else </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r>
              <a:rPr lang="en-US" sz="700">
                <a:solidFill>
                  <a:srgbClr val="CF8E6D"/>
                </a:solidFill>
                <a:latin typeface="Menlo"/>
                <a:cs typeface="Arial"/>
              </a:rPr>
              <a:t>throw </a:t>
            </a:r>
            <a:r>
              <a:rPr lang="en-US" sz="700">
                <a:solidFill>
                  <a:srgbClr val="6AAB73"/>
                </a:solidFill>
                <a:latin typeface="Menlo"/>
                <a:cs typeface="Arial"/>
              </a:rPr>
              <a:t>'Could not launch </a:t>
            </a:r>
            <a:r>
              <a:rPr lang="en-US" sz="700">
                <a:solidFill>
                  <a:srgbClr val="BCBEC4"/>
                </a:solidFill>
                <a:latin typeface="Menlo"/>
                <a:cs typeface="Arial"/>
              </a:rPr>
              <a:t>$link</a:t>
            </a:r>
            <a:r>
              <a:rPr lang="en-US" sz="700">
                <a:solidFill>
                  <a:srgbClr val="6AAB73"/>
                </a:solidFill>
                <a:latin typeface="Menlo"/>
                <a:cs typeface="Arial"/>
              </a:rPr>
              <a:t>'</a:t>
            </a:r>
            <a:r>
              <a:rPr lang="en-US" sz="700">
                <a:solidFill>
                  <a:srgbClr val="BCBEC4"/>
                </a:solidFill>
                <a:latin typeface="Menlo"/>
                <a:cs typeface="Arial"/>
              </a:rPr>
              <a:t>;</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text: links[index],</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  ),</a:t>
            </a:r>
            <a:br>
              <a:rPr lang="en-US" sz="700">
                <a:latin typeface="Menlo"/>
                <a:cs typeface="Arial"/>
              </a:rPr>
            </a:br>
            <a:r>
              <a:rPr lang="en-US" sz="700">
                <a:solidFill>
                  <a:srgbClr val="BCBEC4"/>
                </a:solidFill>
                <a:latin typeface="Menlo"/>
                <a:cs typeface="Arial"/>
              </a:rPr>
              <a:t>),</a:t>
            </a:r>
          </a:p>
        </p:txBody>
      </p:sp>
      <p:pic>
        <p:nvPicPr>
          <p:cNvPr id="5" name="Picture 4" descr="A screenshot of a phone&#10;&#10;AI-generated content may be incorrect.">
            <a:extLst>
              <a:ext uri="{FF2B5EF4-FFF2-40B4-BE49-F238E27FC236}">
                <a16:creationId xmlns:a16="http://schemas.microsoft.com/office/drawing/2014/main" id="{F364FB40-2C18-2E2B-7D31-96876919FCDC}"/>
              </a:ext>
            </a:extLst>
          </p:cNvPr>
          <p:cNvPicPr>
            <a:picLocks noChangeAspect="1"/>
          </p:cNvPicPr>
          <p:nvPr/>
        </p:nvPicPr>
        <p:blipFill>
          <a:blip r:embed="rId2"/>
          <a:stretch>
            <a:fillRect/>
          </a:stretch>
        </p:blipFill>
        <p:spPr>
          <a:xfrm>
            <a:off x="6953170" y="846174"/>
            <a:ext cx="1834275" cy="3991640"/>
          </a:xfrm>
          <a:prstGeom prst="rect">
            <a:avLst/>
          </a:prstGeom>
        </p:spPr>
      </p:pic>
    </p:spTree>
    <p:extLst>
      <p:ext uri="{BB962C8B-B14F-4D97-AF65-F5344CB8AC3E}">
        <p14:creationId xmlns:p14="http://schemas.microsoft.com/office/powerpoint/2010/main" val="42632521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138DB-731E-0083-E14C-C50597B1E98E}"/>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AF4E9634-F38B-5863-9FAE-4C68BCB96D02}"/>
              </a:ext>
            </a:extLst>
          </p:cNvPr>
          <p:cNvSpPr>
            <a:spLocks noGrp="1"/>
          </p:cNvSpPr>
          <p:nvPr>
            <p:ph type="body" sz="quarter" idx="10"/>
          </p:nvPr>
        </p:nvSpPr>
        <p:spPr>
          <a:xfrm>
            <a:off x="338299" y="905931"/>
            <a:ext cx="5035300" cy="382160"/>
          </a:xfrm>
        </p:spPr>
        <p:txBody>
          <a:bodyPr lIns="91440" tIns="45720" rIns="91440" bIns="45720" anchor="t"/>
          <a:lstStyle/>
          <a:p>
            <a:r>
              <a:rPr lang="en-US">
                <a:latin typeface="Arial"/>
                <a:cs typeface="Arial"/>
              </a:rPr>
              <a:t>Tests – A new hope</a:t>
            </a:r>
            <a:endParaRPr lang="en-US"/>
          </a:p>
        </p:txBody>
      </p:sp>
      <p:sp>
        <p:nvSpPr>
          <p:cNvPr id="6" name="Text Placeholder 5">
            <a:extLst>
              <a:ext uri="{FF2B5EF4-FFF2-40B4-BE49-F238E27FC236}">
                <a16:creationId xmlns:a16="http://schemas.microsoft.com/office/drawing/2014/main" id="{0CF3EE1D-4579-1246-1176-61DA2E4F01BA}"/>
              </a:ext>
            </a:extLst>
          </p:cNvPr>
          <p:cNvSpPr>
            <a:spLocks noGrp="1"/>
          </p:cNvSpPr>
          <p:nvPr>
            <p:ph type="body" sz="quarter" idx="11"/>
          </p:nvPr>
        </p:nvSpPr>
        <p:spPr>
          <a:xfrm>
            <a:off x="6066468" y="1286931"/>
            <a:ext cx="2782781" cy="3370905"/>
          </a:xfrm>
        </p:spPr>
        <p:txBody>
          <a:bodyPr lIns="91440" tIns="45720" rIns="91440" bIns="45720" anchor="t"/>
          <a:lstStyle/>
          <a:p>
            <a:r>
              <a:rPr lang="en-PT" sz="1800" b="1">
                <a:latin typeface="Arial"/>
                <a:cs typeface="Arial"/>
              </a:rPr>
              <a:t>Important:</a:t>
            </a:r>
          </a:p>
          <a:p>
            <a:endParaRPr lang="en-PT">
              <a:latin typeface="Arial"/>
              <a:cs typeface="Arial"/>
            </a:endParaRPr>
          </a:p>
          <a:p>
            <a:r>
              <a:rPr lang="en-PT">
                <a:latin typeface="Arial"/>
                <a:cs typeface="Arial"/>
              </a:rPr>
              <a:t>-Unit &amp; Widget tests</a:t>
            </a:r>
          </a:p>
          <a:p>
            <a:r>
              <a:rPr lang="en-PT">
                <a:latin typeface="Arial"/>
                <a:cs typeface="Arial"/>
              </a:rPr>
              <a:t> -Why? What for?</a:t>
            </a:r>
          </a:p>
          <a:p>
            <a:endParaRPr lang="en-PT">
              <a:latin typeface="Arial"/>
              <a:cs typeface="Arial"/>
            </a:endParaRPr>
          </a:p>
          <a:p>
            <a:r>
              <a:rPr lang="en-PT">
                <a:latin typeface="Arial"/>
                <a:cs typeface="Arial"/>
              </a:rPr>
              <a:t>-Commands</a:t>
            </a:r>
          </a:p>
          <a:p>
            <a:endParaRPr lang="en-PT"/>
          </a:p>
          <a:p>
            <a:r>
              <a:rPr lang="en-PT">
                <a:latin typeface="Arial"/>
                <a:cs typeface="Arial"/>
              </a:rPr>
              <a:t>-CI/CD - Pipelines</a:t>
            </a:r>
          </a:p>
          <a:p>
            <a:endParaRPr lang="en-PT"/>
          </a:p>
          <a:p>
            <a:r>
              <a:rPr lang="en-PT">
                <a:latin typeface="Arial"/>
                <a:cs typeface="Arial"/>
              </a:rPr>
              <a:t>-Code Coverage</a:t>
            </a:r>
          </a:p>
          <a:p>
            <a:r>
              <a:rPr lang="en-PT">
                <a:latin typeface="Arial"/>
                <a:cs typeface="Arial"/>
              </a:rPr>
              <a:t>-Branch Coverage</a:t>
            </a:r>
            <a:endParaRPr lang="en-PT"/>
          </a:p>
        </p:txBody>
      </p:sp>
      <p:pic>
        <p:nvPicPr>
          <p:cNvPr id="2" name="Picture 1" descr="A screenshot of a computer&#10;&#10;AI-generated content may be incorrect.">
            <a:extLst>
              <a:ext uri="{FF2B5EF4-FFF2-40B4-BE49-F238E27FC236}">
                <a16:creationId xmlns:a16="http://schemas.microsoft.com/office/drawing/2014/main" id="{44AB4A72-F6C3-AC68-4C08-372CD3F10657}"/>
              </a:ext>
            </a:extLst>
          </p:cNvPr>
          <p:cNvPicPr>
            <a:picLocks noChangeAspect="1"/>
          </p:cNvPicPr>
          <p:nvPr/>
        </p:nvPicPr>
        <p:blipFill>
          <a:blip r:embed="rId2"/>
          <a:stretch>
            <a:fillRect/>
          </a:stretch>
        </p:blipFill>
        <p:spPr>
          <a:xfrm>
            <a:off x="435492" y="1286761"/>
            <a:ext cx="3696587" cy="1418118"/>
          </a:xfrm>
          <a:prstGeom prst="rect">
            <a:avLst/>
          </a:prstGeom>
        </p:spPr>
      </p:pic>
      <p:pic>
        <p:nvPicPr>
          <p:cNvPr id="4" name="Picture 3">
            <a:extLst>
              <a:ext uri="{FF2B5EF4-FFF2-40B4-BE49-F238E27FC236}">
                <a16:creationId xmlns:a16="http://schemas.microsoft.com/office/drawing/2014/main" id="{D36D761D-1892-B2F6-3063-9A7F62086727}"/>
              </a:ext>
            </a:extLst>
          </p:cNvPr>
          <p:cNvPicPr>
            <a:picLocks noChangeAspect="1"/>
          </p:cNvPicPr>
          <p:nvPr/>
        </p:nvPicPr>
        <p:blipFill>
          <a:blip r:embed="rId3"/>
          <a:stretch>
            <a:fillRect/>
          </a:stretch>
        </p:blipFill>
        <p:spPr>
          <a:xfrm>
            <a:off x="435049" y="3861612"/>
            <a:ext cx="3657600" cy="361950"/>
          </a:xfrm>
          <a:prstGeom prst="rect">
            <a:avLst/>
          </a:prstGeom>
        </p:spPr>
      </p:pic>
    </p:spTree>
    <p:extLst>
      <p:ext uri="{BB962C8B-B14F-4D97-AF65-F5344CB8AC3E}">
        <p14:creationId xmlns:p14="http://schemas.microsoft.com/office/powerpoint/2010/main" val="146574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FB221-00C5-3302-755A-8FC10C864D5D}"/>
            </a:ext>
          </a:extLst>
        </p:cNvPr>
        <p:cNvGrpSpPr/>
        <p:nvPr/>
      </p:nvGrpSpPr>
      <p:grpSpPr>
        <a:xfrm>
          <a:off x="0" y="0"/>
          <a:ext cx="0" cy="0"/>
          <a:chOff x="0" y="0"/>
          <a:chExt cx="0" cy="0"/>
        </a:xfrm>
      </p:grpSpPr>
      <p:pic>
        <p:nvPicPr>
          <p:cNvPr id="9" name="Picture Placeholder 8" descr="A cartoon bird with big eyes&#10;&#10;AI-generated content may be incorrect.">
            <a:extLst>
              <a:ext uri="{FF2B5EF4-FFF2-40B4-BE49-F238E27FC236}">
                <a16:creationId xmlns:a16="http://schemas.microsoft.com/office/drawing/2014/main" id="{9D9C0DC4-E459-D139-91F7-27D69907D1E0}"/>
              </a:ext>
            </a:extLst>
          </p:cNvPr>
          <p:cNvPicPr>
            <a:picLocks noGrp="1" noChangeAspect="1"/>
          </p:cNvPicPr>
          <p:nvPr>
            <p:ph type="pic" sz="quarter" idx="29"/>
          </p:nvPr>
        </p:nvPicPr>
        <p:blipFill>
          <a:blip r:embed="rId3">
            <a:extLst>
              <a:ext uri="{28A0092B-C50C-407E-A947-70E740481C1C}">
                <a14:useLocalDpi xmlns:a14="http://schemas.microsoft.com/office/drawing/2010/main" val="0"/>
              </a:ext>
            </a:extLst>
          </a:blip>
          <a:srcRect t="2981" b="2981"/>
          <a:stretch>
            <a:fillRect/>
          </a:stretch>
        </p:blipFill>
        <p:spPr/>
      </p:pic>
      <p:pic>
        <p:nvPicPr>
          <p:cNvPr id="7" name="Picture Placeholder 6" descr="A hand holding a phone&#10;&#10;AI-generated content may be incorrect.">
            <a:extLst>
              <a:ext uri="{FF2B5EF4-FFF2-40B4-BE49-F238E27FC236}">
                <a16:creationId xmlns:a16="http://schemas.microsoft.com/office/drawing/2014/main" id="{8384B757-2FC0-C665-92BC-55F10E3D8527}"/>
              </a:ext>
            </a:extLst>
          </p:cNvPr>
          <p:cNvPicPr>
            <a:picLocks noGrp="1" noChangeAspect="1"/>
          </p:cNvPicPr>
          <p:nvPr>
            <p:ph type="pic" sz="quarter" idx="28"/>
          </p:nvPr>
        </p:nvPicPr>
        <p:blipFill>
          <a:blip r:embed="rId4">
            <a:extLst>
              <a:ext uri="{28A0092B-C50C-407E-A947-70E740481C1C}">
                <a14:useLocalDpi xmlns:a14="http://schemas.microsoft.com/office/drawing/2010/main" val="0"/>
              </a:ext>
            </a:extLst>
          </a:blip>
          <a:srcRect t="2083" b="2083"/>
          <a:stretch>
            <a:fillRect/>
          </a:stretch>
        </p:blipFill>
        <p:spPr/>
      </p:pic>
      <p:pic>
        <p:nvPicPr>
          <p:cNvPr id="5" name="Picture Placeholder 4" descr="A blue logo with black background&#10;&#10;AI-generated content may be incorrect.">
            <a:extLst>
              <a:ext uri="{FF2B5EF4-FFF2-40B4-BE49-F238E27FC236}">
                <a16:creationId xmlns:a16="http://schemas.microsoft.com/office/drawing/2014/main" id="{D9125C0B-FCDA-FB98-9625-9740B8917C11}"/>
              </a:ext>
            </a:extLst>
          </p:cNvPr>
          <p:cNvPicPr>
            <a:picLocks noGrp="1" noChangeAspect="1"/>
          </p:cNvPicPr>
          <p:nvPr>
            <p:ph type="pic" sz="quarter" idx="27"/>
          </p:nvPr>
        </p:nvPicPr>
        <p:blipFill>
          <a:blip r:embed="rId5">
            <a:extLst>
              <a:ext uri="{28A0092B-C50C-407E-A947-70E740481C1C}">
                <a14:useLocalDpi xmlns:a14="http://schemas.microsoft.com/office/drawing/2010/main" val="0"/>
              </a:ext>
            </a:extLst>
          </a:blip>
          <a:srcRect t="2282" b="2282"/>
          <a:stretch>
            <a:fillRect/>
          </a:stretch>
        </p:blipFill>
        <p:spPr/>
      </p:pic>
      <p:sp>
        <p:nvSpPr>
          <p:cNvPr id="17" name="Text Placeholder 16">
            <a:extLst>
              <a:ext uri="{FF2B5EF4-FFF2-40B4-BE49-F238E27FC236}">
                <a16:creationId xmlns:a16="http://schemas.microsoft.com/office/drawing/2014/main" id="{B4B069FC-B9D8-A522-F9CC-FFB482A35E22}"/>
              </a:ext>
            </a:extLst>
          </p:cNvPr>
          <p:cNvSpPr>
            <a:spLocks noGrp="1"/>
          </p:cNvSpPr>
          <p:nvPr>
            <p:ph type="body" sz="quarter" idx="15"/>
          </p:nvPr>
        </p:nvSpPr>
        <p:spPr/>
        <p:txBody>
          <a:bodyPr>
            <a:normAutofit fontScale="92500" lnSpcReduction="10000"/>
          </a:bodyPr>
          <a:lstStyle/>
          <a:p>
            <a:r>
              <a:rPr lang="en-PT"/>
              <a:t>Purpose</a:t>
            </a:r>
          </a:p>
        </p:txBody>
      </p:sp>
      <p:sp>
        <p:nvSpPr>
          <p:cNvPr id="18" name="Text Placeholder 17">
            <a:extLst>
              <a:ext uri="{FF2B5EF4-FFF2-40B4-BE49-F238E27FC236}">
                <a16:creationId xmlns:a16="http://schemas.microsoft.com/office/drawing/2014/main" id="{07C8290B-FC14-2560-00A3-E35C095C8D32}"/>
              </a:ext>
            </a:extLst>
          </p:cNvPr>
          <p:cNvSpPr>
            <a:spLocks noGrp="1"/>
          </p:cNvSpPr>
          <p:nvPr>
            <p:ph type="body" sz="quarter" idx="16"/>
          </p:nvPr>
        </p:nvSpPr>
        <p:spPr/>
        <p:txBody>
          <a:bodyPr>
            <a:normAutofit/>
          </a:bodyPr>
          <a:lstStyle/>
          <a:p>
            <a:r>
              <a:rPr lang="en-PT"/>
              <a:t>Give Mobile context</a:t>
            </a:r>
          </a:p>
        </p:txBody>
      </p:sp>
      <p:sp>
        <p:nvSpPr>
          <p:cNvPr id="19" name="Text Placeholder 18">
            <a:extLst>
              <a:ext uri="{FF2B5EF4-FFF2-40B4-BE49-F238E27FC236}">
                <a16:creationId xmlns:a16="http://schemas.microsoft.com/office/drawing/2014/main" id="{1E64CE73-C86F-07F4-3671-C2F2D90AE600}"/>
              </a:ext>
            </a:extLst>
          </p:cNvPr>
          <p:cNvSpPr>
            <a:spLocks noGrp="1"/>
          </p:cNvSpPr>
          <p:nvPr>
            <p:ph type="body" sz="quarter" idx="17"/>
          </p:nvPr>
        </p:nvSpPr>
        <p:spPr/>
        <p:txBody>
          <a:bodyPr>
            <a:normAutofit/>
          </a:bodyPr>
          <a:lstStyle/>
          <a:p>
            <a:r>
              <a:rPr lang="en-PT"/>
              <a:t>Present Flutter World</a:t>
            </a:r>
          </a:p>
        </p:txBody>
      </p:sp>
      <p:sp>
        <p:nvSpPr>
          <p:cNvPr id="21" name="Text Placeholder 20">
            <a:extLst>
              <a:ext uri="{FF2B5EF4-FFF2-40B4-BE49-F238E27FC236}">
                <a16:creationId xmlns:a16="http://schemas.microsoft.com/office/drawing/2014/main" id="{B28D9FBF-CDD7-2122-4476-B4CB133AF071}"/>
              </a:ext>
            </a:extLst>
          </p:cNvPr>
          <p:cNvSpPr>
            <a:spLocks noGrp="1"/>
          </p:cNvSpPr>
          <p:nvPr>
            <p:ph type="body" sz="quarter" idx="19"/>
          </p:nvPr>
        </p:nvSpPr>
        <p:spPr/>
        <p:txBody>
          <a:bodyPr>
            <a:normAutofit/>
          </a:bodyPr>
          <a:lstStyle/>
          <a:p>
            <a:r>
              <a:rPr lang="en-PT"/>
              <a:t>Explain why we use Flutter</a:t>
            </a:r>
          </a:p>
        </p:txBody>
      </p:sp>
      <p:sp>
        <p:nvSpPr>
          <p:cNvPr id="23" name="Text Placeholder 22">
            <a:extLst>
              <a:ext uri="{FF2B5EF4-FFF2-40B4-BE49-F238E27FC236}">
                <a16:creationId xmlns:a16="http://schemas.microsoft.com/office/drawing/2014/main" id="{38649400-5893-F9EB-DEE5-E5FBF56D6AD2}"/>
              </a:ext>
            </a:extLst>
          </p:cNvPr>
          <p:cNvSpPr>
            <a:spLocks noGrp="1"/>
          </p:cNvSpPr>
          <p:nvPr>
            <p:ph type="body" sz="quarter" idx="21"/>
          </p:nvPr>
        </p:nvSpPr>
        <p:spPr/>
        <p:txBody>
          <a:bodyPr>
            <a:normAutofit/>
          </a:bodyPr>
          <a:lstStyle/>
          <a:p>
            <a:r>
              <a:rPr lang="en-PT"/>
              <a:t>Know how to code in Flutter</a:t>
            </a:r>
          </a:p>
        </p:txBody>
      </p:sp>
      <p:pic>
        <p:nvPicPr>
          <p:cNvPr id="3" name="Picture Placeholder 2" descr="A black background with a black square&#10;&#10;AI-generated content may be incorrect.">
            <a:extLst>
              <a:ext uri="{FF2B5EF4-FFF2-40B4-BE49-F238E27FC236}">
                <a16:creationId xmlns:a16="http://schemas.microsoft.com/office/drawing/2014/main" id="{49AB56A0-A998-49BF-DD40-101869CDB217}"/>
              </a:ext>
            </a:extLst>
          </p:cNvPr>
          <p:cNvPicPr>
            <a:picLocks noGrp="1" noChangeAspect="1"/>
          </p:cNvPicPr>
          <p:nvPr>
            <p:ph type="pic" sz="quarter" idx="14"/>
          </p:nvPr>
        </p:nvPicPr>
        <p:blipFill>
          <a:blip r:embed="rId6">
            <a:lum bright="70000" contrast="-70000"/>
            <a:extLst>
              <a:ext uri="{28A0092B-C50C-407E-A947-70E740481C1C}">
                <a14:useLocalDpi xmlns:a14="http://schemas.microsoft.com/office/drawing/2010/main" val="0"/>
              </a:ext>
            </a:extLst>
          </a:blip>
          <a:srcRect t="1875" b="1875"/>
          <a:stretch>
            <a:fillRect/>
          </a:stretch>
        </p:blipFill>
        <p:spPr>
          <a:xfrm>
            <a:off x="8371204" y="1464649"/>
            <a:ext cx="375898" cy="308095"/>
          </a:xfrm>
        </p:spPr>
      </p:pic>
    </p:spTree>
    <p:extLst>
      <p:ext uri="{BB962C8B-B14F-4D97-AF65-F5344CB8AC3E}">
        <p14:creationId xmlns:p14="http://schemas.microsoft.com/office/powerpoint/2010/main" val="3793702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15EAF-B28B-A815-9FB7-B3766B2899CF}"/>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AD3A6890-A43E-D242-9DD1-F4707DC89A8B}"/>
              </a:ext>
            </a:extLst>
          </p:cNvPr>
          <p:cNvSpPr>
            <a:spLocks noGrp="1"/>
          </p:cNvSpPr>
          <p:nvPr>
            <p:ph type="body" sz="quarter" idx="10"/>
          </p:nvPr>
        </p:nvSpPr>
        <p:spPr>
          <a:xfrm>
            <a:off x="371476" y="848342"/>
            <a:ext cx="6770392" cy="444322"/>
          </a:xfrm>
        </p:spPr>
        <p:txBody>
          <a:bodyPr lIns="91440" tIns="45720" rIns="91440" bIns="45720" anchor="t"/>
          <a:lstStyle/>
          <a:p>
            <a:r>
              <a:rPr lang="en-PT" err="1">
                <a:latin typeface="Arial"/>
                <a:cs typeface="Arial"/>
              </a:rPr>
              <a:t>BrainRotAnimal</a:t>
            </a:r>
            <a:r>
              <a:rPr lang="en-PT">
                <a:latin typeface="Arial"/>
                <a:cs typeface="Arial"/>
              </a:rPr>
              <a:t> test – Expect </a:t>
            </a:r>
            <a:endParaRPr lang="en-US"/>
          </a:p>
        </p:txBody>
      </p:sp>
      <p:sp>
        <p:nvSpPr>
          <p:cNvPr id="18" name="Text Placeholder 17">
            <a:extLst>
              <a:ext uri="{FF2B5EF4-FFF2-40B4-BE49-F238E27FC236}">
                <a16:creationId xmlns:a16="http://schemas.microsoft.com/office/drawing/2014/main" id="{E0292DD2-5AA4-2B04-5DFB-1C9822F845BD}"/>
              </a:ext>
            </a:extLst>
          </p:cNvPr>
          <p:cNvSpPr>
            <a:spLocks noGrp="1"/>
          </p:cNvSpPr>
          <p:nvPr>
            <p:ph type="body" sz="quarter" idx="11"/>
          </p:nvPr>
        </p:nvSpPr>
        <p:spPr>
          <a:xfrm>
            <a:off x="372275" y="1290205"/>
            <a:ext cx="6578144" cy="3760112"/>
          </a:xfrm>
        </p:spPr>
        <p:txBody>
          <a:bodyPr lIns="91440" tIns="45720" rIns="91440" bIns="45720" anchor="t"/>
          <a:lstStyle/>
          <a:p>
            <a:r>
              <a:rPr lang="en-US" sz="900">
                <a:solidFill>
                  <a:srgbClr val="CF8E6D"/>
                </a:solidFill>
                <a:latin typeface="Menlo"/>
                <a:cs typeface="Arial"/>
              </a:rPr>
              <a:t>import </a:t>
            </a:r>
            <a:r>
              <a:rPr lang="en-US" sz="900">
                <a:solidFill>
                  <a:srgbClr val="6AAB73"/>
                </a:solidFill>
                <a:latin typeface="Menlo"/>
                <a:cs typeface="Arial"/>
              </a:rPr>
              <a:t>'</a:t>
            </a:r>
            <a:r>
              <a:rPr lang="en-US" sz="900" err="1">
                <a:solidFill>
                  <a:srgbClr val="6AAB73"/>
                </a:solidFill>
                <a:latin typeface="Menlo"/>
                <a:cs typeface="Arial"/>
              </a:rPr>
              <a:t>package:flutter_test</a:t>
            </a:r>
            <a:r>
              <a:rPr lang="en-US" sz="900">
                <a:solidFill>
                  <a:srgbClr val="6AAB73"/>
                </a:solidFill>
                <a:latin typeface="Menlo"/>
                <a:cs typeface="Arial"/>
              </a:rPr>
              <a:t>/</a:t>
            </a:r>
            <a:r>
              <a:rPr lang="en-US" sz="900" err="1">
                <a:solidFill>
                  <a:srgbClr val="6AAB73"/>
                </a:solidFill>
                <a:latin typeface="Menlo"/>
                <a:cs typeface="Arial"/>
              </a:rPr>
              <a:t>flutter_test.dart</a:t>
            </a:r>
            <a:r>
              <a:rPr lang="en-US" sz="900">
                <a:solidFill>
                  <a:srgbClr val="6AAB73"/>
                </a:solidFill>
                <a:latin typeface="Menlo"/>
                <a:cs typeface="Arial"/>
              </a:rPr>
              <a:t>'</a:t>
            </a:r>
            <a:r>
              <a:rPr lang="en-US" sz="900">
                <a:solidFill>
                  <a:srgbClr val="BCBEC4"/>
                </a:solidFill>
                <a:latin typeface="Menlo"/>
                <a:cs typeface="Arial"/>
              </a:rPr>
              <a:t>;</a:t>
            </a:r>
            <a:br>
              <a:rPr lang="en-US" sz="900">
                <a:solidFill>
                  <a:srgbClr val="BCBEC4"/>
                </a:solidFill>
                <a:latin typeface="Menlo"/>
                <a:cs typeface="Arial"/>
              </a:rPr>
            </a:br>
            <a:r>
              <a:rPr lang="en-US" sz="900">
                <a:solidFill>
                  <a:srgbClr val="BCBEC4"/>
                </a:solidFill>
                <a:latin typeface="Menlo"/>
                <a:cs typeface="Arial"/>
              </a:rPr>
              <a:t>import </a:t>
            </a:r>
            <a:r>
              <a:rPr lang="en-US" sz="900">
                <a:solidFill>
                  <a:srgbClr val="6AAB73"/>
                </a:solidFill>
                <a:latin typeface="Menlo"/>
                <a:cs typeface="Arial"/>
              </a:rPr>
              <a:t>'</a:t>
            </a:r>
            <a:r>
              <a:rPr lang="en-US" sz="900" err="1">
                <a:solidFill>
                  <a:srgbClr val="6AAB73"/>
                </a:solidFill>
                <a:latin typeface="Menlo"/>
                <a:cs typeface="Arial"/>
              </a:rPr>
              <a:t>package:siu_final</a:t>
            </a:r>
            <a:r>
              <a:rPr lang="en-US" sz="900">
                <a:solidFill>
                  <a:srgbClr val="6AAB73"/>
                </a:solidFill>
                <a:latin typeface="Menlo"/>
                <a:cs typeface="Arial"/>
              </a:rPr>
              <a:t>/data/</a:t>
            </a:r>
            <a:r>
              <a:rPr lang="en-US" sz="900" err="1">
                <a:solidFill>
                  <a:srgbClr val="6AAB73"/>
                </a:solidFill>
                <a:latin typeface="Menlo"/>
                <a:cs typeface="Arial"/>
              </a:rPr>
              <a:t>data.dart</a:t>
            </a:r>
            <a:r>
              <a:rPr lang="en-US" sz="900">
                <a:solidFill>
                  <a:srgbClr val="6AAB73"/>
                </a:solidFill>
                <a:latin typeface="Menlo"/>
                <a:cs typeface="Arial"/>
              </a:rPr>
              <a:t>'</a:t>
            </a:r>
            <a:r>
              <a:rPr lang="en-US" sz="900">
                <a:solidFill>
                  <a:srgbClr val="BCBEC4"/>
                </a:solidFill>
                <a:latin typeface="Menlo"/>
                <a:cs typeface="Arial"/>
              </a:rPr>
              <a:t>;</a:t>
            </a:r>
            <a:br>
              <a:rPr lang="en-US" sz="900">
                <a:solidFill>
                  <a:srgbClr val="BCBEC4"/>
                </a:solidFill>
                <a:latin typeface="Menlo"/>
                <a:cs typeface="Arial"/>
              </a:rPr>
            </a:br>
            <a:br>
              <a:rPr lang="en-US" sz="900">
                <a:solidFill>
                  <a:srgbClr val="BCBEC4"/>
                </a:solidFill>
                <a:latin typeface="Menlo"/>
                <a:cs typeface="Arial"/>
              </a:rPr>
            </a:br>
            <a:r>
              <a:rPr lang="en-US" sz="900">
                <a:solidFill>
                  <a:srgbClr val="BCBEC4"/>
                </a:solidFill>
                <a:latin typeface="Menlo"/>
                <a:cs typeface="Arial"/>
              </a:rPr>
              <a:t>void </a:t>
            </a:r>
            <a:r>
              <a:rPr lang="en-US" sz="900">
                <a:solidFill>
                  <a:srgbClr val="56A8F5"/>
                </a:solidFill>
                <a:latin typeface="Menlo"/>
                <a:cs typeface="Arial"/>
              </a:rPr>
              <a:t>main</a:t>
            </a:r>
            <a:r>
              <a:rPr lang="en-US" sz="900">
                <a:solidFill>
                  <a:srgbClr val="BCBEC4"/>
                </a:solidFill>
                <a:latin typeface="Menlo"/>
                <a:cs typeface="Arial"/>
              </a:rPr>
              <a:t>() {</a:t>
            </a:r>
            <a:br>
              <a:rPr lang="en-US" sz="900">
                <a:solidFill>
                  <a:srgbClr val="BCBEC4"/>
                </a:solidFill>
                <a:latin typeface="Menlo"/>
                <a:cs typeface="Arial"/>
              </a:rPr>
            </a:br>
            <a:r>
              <a:rPr lang="en-US" sz="900">
                <a:solidFill>
                  <a:srgbClr val="BCBEC4"/>
                </a:solidFill>
                <a:latin typeface="Menlo"/>
                <a:cs typeface="Arial"/>
              </a:rPr>
              <a:t>  </a:t>
            </a:r>
            <a:r>
              <a:rPr lang="en-US" sz="900" err="1">
                <a:solidFill>
                  <a:srgbClr val="BCBEC4"/>
                </a:solidFill>
                <a:latin typeface="Menlo"/>
                <a:cs typeface="Arial"/>
              </a:rPr>
              <a:t>testWidgets</a:t>
            </a:r>
            <a:r>
              <a:rPr lang="en-US" sz="900">
                <a:solidFill>
                  <a:srgbClr val="BCBEC4"/>
                </a:solidFill>
                <a:latin typeface="Menlo"/>
                <a:cs typeface="Arial"/>
              </a:rPr>
              <a:t>(</a:t>
            </a:r>
            <a:r>
              <a:rPr lang="en-US" sz="900">
                <a:solidFill>
                  <a:srgbClr val="6AAB73"/>
                </a:solidFill>
                <a:latin typeface="Menlo"/>
                <a:cs typeface="Arial"/>
              </a:rPr>
              <a:t>'Class creates animal correctly test'</a:t>
            </a:r>
            <a:r>
              <a:rPr lang="en-US" sz="900">
                <a:solidFill>
                  <a:srgbClr val="BCBEC4"/>
                </a:solidFill>
                <a:latin typeface="Menlo"/>
                <a:cs typeface="Arial"/>
              </a:rPr>
              <a:t>, (</a:t>
            </a:r>
            <a:r>
              <a:rPr lang="en-US" sz="900" err="1">
                <a:solidFill>
                  <a:srgbClr val="BCBEC4"/>
                </a:solidFill>
                <a:latin typeface="Menlo"/>
                <a:cs typeface="Arial"/>
              </a:rPr>
              <a:t>WidgetTester</a:t>
            </a:r>
            <a:r>
              <a:rPr lang="en-US" sz="900">
                <a:solidFill>
                  <a:srgbClr val="BCBEC4"/>
                </a:solidFill>
                <a:latin typeface="Menlo"/>
                <a:cs typeface="Arial"/>
              </a:rPr>
              <a:t> tester) </a:t>
            </a:r>
            <a:r>
              <a:rPr lang="en-US" sz="900">
                <a:solidFill>
                  <a:srgbClr val="CF8E6D"/>
                </a:solidFill>
                <a:latin typeface="Menlo"/>
                <a:cs typeface="Arial"/>
              </a:rPr>
              <a:t>async </a:t>
            </a:r>
            <a:r>
              <a:rPr lang="en-US" sz="900">
                <a:solidFill>
                  <a:srgbClr val="BCBEC4"/>
                </a:solidFill>
                <a:latin typeface="Menlo"/>
                <a:cs typeface="Arial"/>
              </a:rPr>
              <a:t>{</a:t>
            </a:r>
            <a:br>
              <a:rPr lang="en-US" sz="900">
                <a:solidFill>
                  <a:srgbClr val="BCBEC4"/>
                </a:solidFill>
                <a:latin typeface="Menlo"/>
                <a:cs typeface="Arial"/>
              </a:rPr>
            </a:br>
            <a:r>
              <a:rPr lang="en-US" sz="900">
                <a:solidFill>
                  <a:srgbClr val="BCBEC4"/>
                </a:solidFill>
                <a:latin typeface="Menlo"/>
                <a:cs typeface="Arial"/>
              </a:rPr>
              <a:t>    </a:t>
            </a:r>
            <a:r>
              <a:rPr lang="en-US" sz="900">
                <a:solidFill>
                  <a:srgbClr val="CF8E6D"/>
                </a:solidFill>
                <a:latin typeface="Menlo"/>
                <a:cs typeface="Arial"/>
              </a:rPr>
              <a:t>final </a:t>
            </a:r>
            <a:r>
              <a:rPr lang="en-US" sz="900" err="1">
                <a:solidFill>
                  <a:srgbClr val="BCBEC4"/>
                </a:solidFill>
                <a:latin typeface="Menlo"/>
                <a:cs typeface="Arial"/>
              </a:rPr>
              <a:t>brainRotAnimal</a:t>
            </a:r>
            <a:r>
              <a:rPr lang="en-US" sz="900">
                <a:solidFill>
                  <a:srgbClr val="BCBEC4"/>
                </a:solidFill>
                <a:latin typeface="Menlo"/>
                <a:cs typeface="Arial"/>
              </a:rPr>
              <a:t> = </a:t>
            </a:r>
            <a:r>
              <a:rPr lang="en-US" sz="900" err="1">
                <a:solidFill>
                  <a:srgbClr val="57AAF7"/>
                </a:solidFill>
                <a:latin typeface="Menlo"/>
                <a:cs typeface="Arial"/>
              </a:rPr>
              <a:t>BrainRotAnimal</a:t>
            </a:r>
            <a:r>
              <a:rPr lang="en-US" sz="900">
                <a:solidFill>
                  <a:srgbClr val="BCBEC4"/>
                </a:solidFill>
                <a:latin typeface="Menlo"/>
                <a:cs typeface="Arial"/>
              </a:rPr>
              <a:t>(name: </a:t>
            </a:r>
            <a:r>
              <a:rPr lang="en-US" sz="900">
                <a:solidFill>
                  <a:srgbClr val="6AAB73"/>
                </a:solidFill>
                <a:latin typeface="Menlo"/>
                <a:cs typeface="Arial"/>
              </a:rPr>
              <a:t>"</a:t>
            </a:r>
            <a:r>
              <a:rPr lang="en-US" sz="900" err="1">
                <a:solidFill>
                  <a:srgbClr val="6AAB73"/>
                </a:solidFill>
                <a:latin typeface="Menlo"/>
                <a:cs typeface="Arial"/>
              </a:rPr>
              <a:t>Bombardiro</a:t>
            </a:r>
            <a:r>
              <a:rPr lang="en-US" sz="900">
                <a:solidFill>
                  <a:srgbClr val="6AAB73"/>
                </a:solidFill>
                <a:latin typeface="Menlo"/>
                <a:cs typeface="Arial"/>
              </a:rPr>
              <a:t> </a:t>
            </a:r>
            <a:r>
              <a:rPr lang="en-US" sz="900" err="1">
                <a:solidFill>
                  <a:srgbClr val="6AAB73"/>
                </a:solidFill>
                <a:latin typeface="Menlo"/>
                <a:cs typeface="Arial"/>
              </a:rPr>
              <a:t>Crocodillo</a:t>
            </a:r>
            <a:r>
              <a:rPr lang="en-US" sz="900">
                <a:solidFill>
                  <a:srgbClr val="6AAB73"/>
                </a:solidFill>
                <a:latin typeface="Menlo"/>
                <a:cs typeface="Arial"/>
              </a:rPr>
              <a:t>"</a:t>
            </a:r>
            <a:r>
              <a:rPr lang="en-US" sz="900">
                <a:solidFill>
                  <a:srgbClr val="BCBEC4"/>
                </a:solidFill>
                <a:latin typeface="Menlo"/>
                <a:cs typeface="Arial"/>
              </a:rPr>
              <a:t>, </a:t>
            </a:r>
            <a:r>
              <a:rPr lang="en-US" sz="900" err="1">
                <a:solidFill>
                  <a:srgbClr val="BCBEC4"/>
                </a:solidFill>
                <a:latin typeface="Menlo"/>
                <a:cs typeface="Arial"/>
              </a:rPr>
              <a:t>imageUrl</a:t>
            </a:r>
            <a:r>
              <a:rPr lang="en-US" sz="900">
                <a:solidFill>
                  <a:srgbClr val="BCBEC4"/>
                </a:solidFill>
                <a:latin typeface="Menlo"/>
                <a:cs typeface="Arial"/>
              </a:rPr>
              <a:t>: </a:t>
            </a:r>
            <a:r>
              <a:rPr lang="en-US" sz="900">
                <a:solidFill>
                  <a:srgbClr val="6AAB73"/>
                </a:solidFill>
                <a:latin typeface="Menlo"/>
                <a:cs typeface="Arial"/>
              </a:rPr>
              <a:t>"</a:t>
            </a:r>
            <a:r>
              <a:rPr lang="en-US" sz="900" err="1">
                <a:solidFill>
                  <a:srgbClr val="6AAB73"/>
                </a:solidFill>
                <a:latin typeface="Menlo"/>
                <a:cs typeface="Arial"/>
              </a:rPr>
              <a:t>mockImageUrl</a:t>
            </a:r>
            <a:r>
              <a:rPr lang="en-US" sz="900">
                <a:solidFill>
                  <a:srgbClr val="6AAB73"/>
                </a:solidFill>
                <a:latin typeface="Menlo"/>
                <a:cs typeface="Arial"/>
              </a:rPr>
              <a:t>"</a:t>
            </a:r>
            <a:r>
              <a:rPr lang="en-US" sz="900">
                <a:solidFill>
                  <a:srgbClr val="BCBEC4"/>
                </a:solidFill>
                <a:latin typeface="Menlo"/>
                <a:cs typeface="Arial"/>
              </a:rPr>
              <a:t>);</a:t>
            </a:r>
            <a:br>
              <a:rPr lang="en-US" sz="900">
                <a:solidFill>
                  <a:srgbClr val="BCBEC4"/>
                </a:solidFill>
                <a:latin typeface="Menlo"/>
                <a:cs typeface="Arial"/>
              </a:rPr>
            </a:br>
            <a:br>
              <a:rPr lang="en-US" sz="900">
                <a:solidFill>
                  <a:srgbClr val="BCBEC4"/>
                </a:solidFill>
                <a:latin typeface="Menlo"/>
                <a:cs typeface="Arial"/>
              </a:rPr>
            </a:br>
            <a:r>
              <a:rPr lang="en-US" sz="900">
                <a:solidFill>
                  <a:srgbClr val="BCBEC4"/>
                </a:solidFill>
                <a:latin typeface="Menlo"/>
                <a:cs typeface="Arial"/>
              </a:rPr>
              <a:t>    expect(brainRotAnimal.</a:t>
            </a:r>
            <a:r>
              <a:rPr lang="en-US" sz="900">
                <a:solidFill>
                  <a:srgbClr val="C77DBB"/>
                </a:solidFill>
                <a:latin typeface="Menlo"/>
                <a:cs typeface="Arial"/>
              </a:rPr>
              <a:t>name</a:t>
            </a:r>
            <a:r>
              <a:rPr lang="en-US" sz="900">
                <a:solidFill>
                  <a:srgbClr val="BCBEC4"/>
                </a:solidFill>
                <a:latin typeface="Menlo"/>
                <a:cs typeface="Arial"/>
              </a:rPr>
              <a:t>, </a:t>
            </a:r>
            <a:r>
              <a:rPr lang="en-US" sz="900">
                <a:solidFill>
                  <a:srgbClr val="6AAB73"/>
                </a:solidFill>
                <a:latin typeface="Menlo"/>
                <a:cs typeface="Arial"/>
              </a:rPr>
              <a:t>"</a:t>
            </a:r>
            <a:r>
              <a:rPr lang="en-US" sz="900" err="1">
                <a:solidFill>
                  <a:srgbClr val="6AAB73"/>
                </a:solidFill>
                <a:latin typeface="Menlo"/>
                <a:cs typeface="Arial"/>
              </a:rPr>
              <a:t>Bombardiro</a:t>
            </a:r>
            <a:r>
              <a:rPr lang="en-US" sz="900">
                <a:solidFill>
                  <a:srgbClr val="6AAB73"/>
                </a:solidFill>
                <a:latin typeface="Menlo"/>
                <a:cs typeface="Arial"/>
              </a:rPr>
              <a:t> </a:t>
            </a:r>
            <a:r>
              <a:rPr lang="en-US" sz="900" err="1">
                <a:solidFill>
                  <a:srgbClr val="6AAB73"/>
                </a:solidFill>
                <a:latin typeface="Menlo"/>
                <a:cs typeface="Arial"/>
              </a:rPr>
              <a:t>Crocodillo</a:t>
            </a:r>
            <a:r>
              <a:rPr lang="en-US" sz="900">
                <a:solidFill>
                  <a:srgbClr val="6AAB73"/>
                </a:solidFill>
                <a:latin typeface="Menlo"/>
                <a:cs typeface="Arial"/>
              </a:rPr>
              <a:t>"</a:t>
            </a:r>
            <a:r>
              <a:rPr lang="en-US" sz="900">
                <a:solidFill>
                  <a:srgbClr val="BCBEC4"/>
                </a:solidFill>
                <a:latin typeface="Menlo"/>
                <a:cs typeface="Arial"/>
              </a:rPr>
              <a:t>);</a:t>
            </a:r>
            <a:br>
              <a:rPr lang="en-US" sz="900">
                <a:solidFill>
                  <a:srgbClr val="BCBEC4"/>
                </a:solidFill>
                <a:latin typeface="Menlo"/>
                <a:cs typeface="Arial"/>
              </a:rPr>
            </a:br>
            <a:r>
              <a:rPr lang="en-US" sz="900">
                <a:solidFill>
                  <a:srgbClr val="BCBEC4"/>
                </a:solidFill>
                <a:latin typeface="Menlo"/>
                <a:cs typeface="Arial"/>
              </a:rPr>
              <a:t>    expect(</a:t>
            </a:r>
            <a:r>
              <a:rPr lang="en-US" sz="900" err="1">
                <a:solidFill>
                  <a:srgbClr val="BCBEC4"/>
                </a:solidFill>
                <a:latin typeface="Menlo"/>
                <a:cs typeface="Arial"/>
              </a:rPr>
              <a:t>brainRotAnimal.</a:t>
            </a:r>
            <a:r>
              <a:rPr lang="en-US" sz="900" err="1">
                <a:solidFill>
                  <a:srgbClr val="C77DBB"/>
                </a:solidFill>
                <a:latin typeface="Menlo"/>
                <a:cs typeface="Arial"/>
              </a:rPr>
              <a:t>imageUrl</a:t>
            </a:r>
            <a:r>
              <a:rPr lang="en-US" sz="900">
                <a:solidFill>
                  <a:srgbClr val="BCBEC4"/>
                </a:solidFill>
                <a:latin typeface="Menlo"/>
                <a:cs typeface="Arial"/>
              </a:rPr>
              <a:t>, </a:t>
            </a:r>
            <a:r>
              <a:rPr lang="en-US" sz="900">
                <a:solidFill>
                  <a:srgbClr val="6AAB73"/>
                </a:solidFill>
                <a:latin typeface="Menlo"/>
                <a:cs typeface="Arial"/>
              </a:rPr>
              <a:t>"</a:t>
            </a:r>
            <a:r>
              <a:rPr lang="en-US" sz="900" err="1">
                <a:solidFill>
                  <a:srgbClr val="6AAB73"/>
                </a:solidFill>
                <a:latin typeface="Menlo"/>
                <a:cs typeface="Arial"/>
              </a:rPr>
              <a:t>mockImageUrl</a:t>
            </a:r>
            <a:r>
              <a:rPr lang="en-US" sz="900">
                <a:solidFill>
                  <a:srgbClr val="6AAB73"/>
                </a:solidFill>
                <a:latin typeface="Menlo"/>
                <a:cs typeface="Arial"/>
              </a:rPr>
              <a:t>"</a:t>
            </a:r>
            <a:r>
              <a:rPr lang="en-US" sz="900">
                <a:solidFill>
                  <a:srgbClr val="BCBEC4"/>
                </a:solidFill>
                <a:latin typeface="Menlo"/>
                <a:cs typeface="Arial"/>
              </a:rPr>
              <a:t>);</a:t>
            </a:r>
            <a:br>
              <a:rPr lang="en-US" sz="900">
                <a:solidFill>
                  <a:srgbClr val="BCBEC4"/>
                </a:solidFill>
                <a:latin typeface="Menlo"/>
                <a:cs typeface="Arial"/>
              </a:rPr>
            </a:br>
            <a:r>
              <a:rPr lang="en-US" sz="900">
                <a:solidFill>
                  <a:srgbClr val="BCBEC4"/>
                </a:solidFill>
                <a:latin typeface="Menlo"/>
                <a:cs typeface="Arial"/>
              </a:rPr>
              <a:t>  });</a:t>
            </a:r>
            <a:br>
              <a:rPr lang="en-US" sz="900">
                <a:solidFill>
                  <a:srgbClr val="BCBEC4"/>
                </a:solidFill>
                <a:latin typeface="Menlo"/>
                <a:cs typeface="Arial"/>
              </a:rPr>
            </a:br>
            <a:r>
              <a:rPr lang="en-US" sz="900">
                <a:solidFill>
                  <a:srgbClr val="BCBEC4"/>
                </a:solidFill>
                <a:latin typeface="Menlo"/>
                <a:cs typeface="Arial"/>
              </a:rPr>
              <a:t>}</a:t>
            </a:r>
            <a:endParaRPr lang="en-US" sz="900">
              <a:latin typeface="Menlo"/>
              <a:cs typeface="Arial"/>
            </a:endParaRPr>
          </a:p>
        </p:txBody>
      </p:sp>
    </p:spTree>
    <p:extLst>
      <p:ext uri="{BB962C8B-B14F-4D97-AF65-F5344CB8AC3E}">
        <p14:creationId xmlns:p14="http://schemas.microsoft.com/office/powerpoint/2010/main" val="1441424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A6558-55E7-359B-C567-08CB52DFBAAA}"/>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6968FCEB-E510-D7F1-79A2-4EF42B7CDC69}"/>
              </a:ext>
            </a:extLst>
          </p:cNvPr>
          <p:cNvSpPr>
            <a:spLocks noGrp="1"/>
          </p:cNvSpPr>
          <p:nvPr>
            <p:ph type="body" sz="quarter" idx="10"/>
          </p:nvPr>
        </p:nvSpPr>
        <p:spPr>
          <a:xfrm>
            <a:off x="371476" y="848342"/>
            <a:ext cx="6770392" cy="444322"/>
          </a:xfrm>
        </p:spPr>
        <p:txBody>
          <a:bodyPr lIns="91440" tIns="45720" rIns="91440" bIns="45720" anchor="t"/>
          <a:lstStyle/>
          <a:p>
            <a:r>
              <a:rPr lang="en-PT" err="1">
                <a:latin typeface="Arial"/>
                <a:cs typeface="Arial"/>
              </a:rPr>
              <a:t>BombardiroFriendsRepo</a:t>
            </a:r>
            <a:r>
              <a:rPr lang="en-PT">
                <a:latin typeface="Arial"/>
                <a:cs typeface="Arial"/>
              </a:rPr>
              <a:t> test – </a:t>
            </a:r>
            <a:r>
              <a:rPr lang="en-PT" err="1">
                <a:latin typeface="Arial"/>
                <a:cs typeface="Arial"/>
              </a:rPr>
              <a:t>SetUp</a:t>
            </a:r>
            <a:r>
              <a:rPr lang="en-PT">
                <a:latin typeface="Arial"/>
                <a:cs typeface="Arial"/>
              </a:rPr>
              <a:t> &amp; late</a:t>
            </a:r>
            <a:endParaRPr lang="en-US"/>
          </a:p>
        </p:txBody>
      </p:sp>
      <p:sp>
        <p:nvSpPr>
          <p:cNvPr id="18" name="Text Placeholder 17">
            <a:extLst>
              <a:ext uri="{FF2B5EF4-FFF2-40B4-BE49-F238E27FC236}">
                <a16:creationId xmlns:a16="http://schemas.microsoft.com/office/drawing/2014/main" id="{4736BF92-36AA-A231-AE64-6F32E0B4ECB5}"/>
              </a:ext>
            </a:extLst>
          </p:cNvPr>
          <p:cNvSpPr>
            <a:spLocks noGrp="1"/>
          </p:cNvSpPr>
          <p:nvPr>
            <p:ph type="body" sz="quarter" idx="11"/>
          </p:nvPr>
        </p:nvSpPr>
        <p:spPr>
          <a:xfrm>
            <a:off x="372275" y="1290205"/>
            <a:ext cx="6578144" cy="3760112"/>
          </a:xfrm>
        </p:spPr>
        <p:txBody>
          <a:bodyPr lIns="91440" tIns="45720" rIns="91440" bIns="45720" anchor="t"/>
          <a:lstStyle/>
          <a:p>
            <a:r>
              <a:rPr lang="en-US" sz="900">
                <a:solidFill>
                  <a:srgbClr val="CF8E6D"/>
                </a:solidFill>
                <a:latin typeface="Menlo"/>
                <a:cs typeface="Arial"/>
              </a:rPr>
              <a:t>import </a:t>
            </a:r>
            <a:r>
              <a:rPr lang="en-US" sz="900">
                <a:solidFill>
                  <a:srgbClr val="6AAB73"/>
                </a:solidFill>
                <a:latin typeface="Menlo"/>
                <a:cs typeface="Arial"/>
              </a:rPr>
              <a:t>'</a:t>
            </a:r>
            <a:r>
              <a:rPr lang="en-US" sz="900" err="1">
                <a:solidFill>
                  <a:srgbClr val="6AAB73"/>
                </a:solidFill>
                <a:latin typeface="Menlo"/>
                <a:cs typeface="Arial"/>
              </a:rPr>
              <a:t>package:flutter_test</a:t>
            </a:r>
            <a:r>
              <a:rPr lang="en-US" sz="900">
                <a:solidFill>
                  <a:srgbClr val="6AAB73"/>
                </a:solidFill>
                <a:latin typeface="Menlo"/>
                <a:cs typeface="Arial"/>
              </a:rPr>
              <a:t>/</a:t>
            </a:r>
            <a:r>
              <a:rPr lang="en-US" sz="900" err="1">
                <a:solidFill>
                  <a:srgbClr val="6AAB73"/>
                </a:solidFill>
                <a:latin typeface="Menlo"/>
                <a:cs typeface="Arial"/>
              </a:rPr>
              <a:t>flutter_test.dart</a:t>
            </a:r>
            <a:r>
              <a:rPr lang="en-US" sz="900">
                <a:solidFill>
                  <a:srgbClr val="6AAB73"/>
                </a:solidFill>
                <a:latin typeface="Menlo"/>
                <a:cs typeface="Arial"/>
              </a:rPr>
              <a:t>'</a:t>
            </a:r>
            <a:r>
              <a:rPr lang="en-US" sz="900">
                <a:solidFill>
                  <a:srgbClr val="BCBEC4"/>
                </a:solidFill>
                <a:latin typeface="Menlo"/>
                <a:cs typeface="Arial"/>
              </a:rPr>
              <a:t>;</a:t>
            </a:r>
            <a:br>
              <a:rPr lang="en-US" sz="900">
                <a:solidFill>
                  <a:srgbClr val="BCBEC4"/>
                </a:solidFill>
                <a:latin typeface="Menlo"/>
                <a:cs typeface="Arial"/>
              </a:rPr>
            </a:br>
            <a:r>
              <a:rPr lang="en-US" sz="900">
                <a:solidFill>
                  <a:srgbClr val="BCBEC4"/>
                </a:solidFill>
                <a:latin typeface="Menlo"/>
                <a:cs typeface="Arial"/>
              </a:rPr>
              <a:t>import </a:t>
            </a:r>
            <a:r>
              <a:rPr lang="en-US" sz="900">
                <a:solidFill>
                  <a:srgbClr val="6AAB73"/>
                </a:solidFill>
                <a:latin typeface="Menlo"/>
                <a:cs typeface="Arial"/>
              </a:rPr>
              <a:t>'</a:t>
            </a:r>
            <a:r>
              <a:rPr lang="en-US" sz="900" err="1">
                <a:solidFill>
                  <a:srgbClr val="6AAB73"/>
                </a:solidFill>
                <a:latin typeface="Menlo"/>
                <a:cs typeface="Arial"/>
              </a:rPr>
              <a:t>package:siu_final</a:t>
            </a:r>
            <a:r>
              <a:rPr lang="en-US" sz="900">
                <a:solidFill>
                  <a:srgbClr val="6AAB73"/>
                </a:solidFill>
                <a:latin typeface="Menlo"/>
                <a:cs typeface="Arial"/>
              </a:rPr>
              <a:t>/data/</a:t>
            </a:r>
            <a:r>
              <a:rPr lang="en-US" sz="900" err="1">
                <a:solidFill>
                  <a:srgbClr val="6AAB73"/>
                </a:solidFill>
                <a:latin typeface="Menlo"/>
                <a:cs typeface="Arial"/>
              </a:rPr>
              <a:t>brain_rot_animal.dart</a:t>
            </a:r>
            <a:r>
              <a:rPr lang="en-US" sz="900">
                <a:solidFill>
                  <a:srgbClr val="6AAB73"/>
                </a:solidFill>
                <a:latin typeface="Menlo"/>
                <a:cs typeface="Arial"/>
              </a:rPr>
              <a:t>'</a:t>
            </a:r>
            <a:r>
              <a:rPr lang="en-US" sz="900">
                <a:solidFill>
                  <a:srgbClr val="BCBEC4"/>
                </a:solidFill>
                <a:latin typeface="Menlo"/>
                <a:cs typeface="Arial"/>
              </a:rPr>
              <a:t>;</a:t>
            </a:r>
            <a:br>
              <a:rPr lang="en-US" sz="900">
                <a:solidFill>
                  <a:srgbClr val="BCBEC4"/>
                </a:solidFill>
                <a:latin typeface="Menlo"/>
                <a:cs typeface="Arial"/>
              </a:rPr>
            </a:br>
            <a:r>
              <a:rPr lang="en-US" sz="900">
                <a:solidFill>
                  <a:srgbClr val="BCBEC4"/>
                </a:solidFill>
                <a:latin typeface="Menlo"/>
                <a:cs typeface="Arial"/>
              </a:rPr>
              <a:t>import </a:t>
            </a:r>
            <a:r>
              <a:rPr lang="en-US" sz="900">
                <a:solidFill>
                  <a:srgbClr val="6AAB73"/>
                </a:solidFill>
                <a:latin typeface="Menlo"/>
                <a:cs typeface="Arial"/>
              </a:rPr>
              <a:t>'</a:t>
            </a:r>
            <a:r>
              <a:rPr lang="en-US" sz="900" err="1">
                <a:solidFill>
                  <a:srgbClr val="6AAB73"/>
                </a:solidFill>
                <a:latin typeface="Menlo"/>
                <a:cs typeface="Arial"/>
              </a:rPr>
              <a:t>package:siu_final</a:t>
            </a:r>
            <a:r>
              <a:rPr lang="en-US" sz="900">
                <a:solidFill>
                  <a:srgbClr val="6AAB73"/>
                </a:solidFill>
                <a:latin typeface="Menlo"/>
                <a:cs typeface="Arial"/>
              </a:rPr>
              <a:t>/domain/</a:t>
            </a:r>
            <a:r>
              <a:rPr lang="en-US" sz="900" err="1">
                <a:solidFill>
                  <a:srgbClr val="6AAB73"/>
                </a:solidFill>
                <a:latin typeface="Menlo"/>
                <a:cs typeface="Arial"/>
              </a:rPr>
              <a:t>bombardiro_friends_repo.dart</a:t>
            </a:r>
            <a:r>
              <a:rPr lang="en-US" sz="900">
                <a:solidFill>
                  <a:srgbClr val="6AAB73"/>
                </a:solidFill>
                <a:latin typeface="Menlo"/>
                <a:cs typeface="Arial"/>
              </a:rPr>
              <a:t>'</a:t>
            </a:r>
            <a:r>
              <a:rPr lang="en-US" sz="900">
                <a:solidFill>
                  <a:srgbClr val="BCBEC4"/>
                </a:solidFill>
                <a:latin typeface="Menlo"/>
                <a:cs typeface="Arial"/>
              </a:rPr>
              <a:t>;</a:t>
            </a:r>
            <a:br>
              <a:rPr lang="en-US" sz="900">
                <a:solidFill>
                  <a:srgbClr val="BCBEC4"/>
                </a:solidFill>
                <a:latin typeface="Menlo"/>
                <a:cs typeface="Arial"/>
              </a:rPr>
            </a:br>
            <a:br>
              <a:rPr lang="en-US" sz="900">
                <a:solidFill>
                  <a:srgbClr val="BCBEC4"/>
                </a:solidFill>
                <a:latin typeface="Menlo"/>
                <a:cs typeface="Arial"/>
              </a:rPr>
            </a:br>
            <a:r>
              <a:rPr lang="en-US" sz="900">
                <a:solidFill>
                  <a:srgbClr val="BCBEC4"/>
                </a:solidFill>
                <a:latin typeface="Menlo"/>
                <a:cs typeface="Arial"/>
              </a:rPr>
              <a:t>void </a:t>
            </a:r>
            <a:r>
              <a:rPr lang="en-US" sz="900">
                <a:solidFill>
                  <a:srgbClr val="56A8F5"/>
                </a:solidFill>
                <a:latin typeface="Menlo"/>
                <a:cs typeface="Arial"/>
              </a:rPr>
              <a:t>main</a:t>
            </a:r>
            <a:r>
              <a:rPr lang="en-US" sz="900">
                <a:solidFill>
                  <a:srgbClr val="BCBEC4"/>
                </a:solidFill>
                <a:latin typeface="Menlo"/>
                <a:cs typeface="Arial"/>
              </a:rPr>
              <a:t>() {</a:t>
            </a:r>
            <a:br>
              <a:rPr lang="en-US" sz="900">
                <a:solidFill>
                  <a:srgbClr val="BCBEC4"/>
                </a:solidFill>
                <a:latin typeface="Menlo"/>
                <a:cs typeface="Arial"/>
              </a:rPr>
            </a:br>
            <a:r>
              <a:rPr lang="en-US" sz="900">
                <a:solidFill>
                  <a:srgbClr val="BCBEC4"/>
                </a:solidFill>
                <a:latin typeface="Menlo"/>
                <a:cs typeface="Arial"/>
              </a:rPr>
              <a:t>  </a:t>
            </a:r>
            <a:r>
              <a:rPr lang="en-US" sz="900">
                <a:solidFill>
                  <a:srgbClr val="CF8E6D"/>
                </a:solidFill>
                <a:latin typeface="Menlo"/>
                <a:cs typeface="Arial"/>
              </a:rPr>
              <a:t>late </a:t>
            </a:r>
            <a:r>
              <a:rPr lang="en-US" sz="900">
                <a:solidFill>
                  <a:srgbClr val="BCBEC4"/>
                </a:solidFill>
                <a:latin typeface="Menlo"/>
                <a:cs typeface="Arial"/>
              </a:rPr>
              <a:t>List&lt;</a:t>
            </a:r>
            <a:r>
              <a:rPr lang="en-US" sz="900" err="1">
                <a:solidFill>
                  <a:srgbClr val="BCBEC4"/>
                </a:solidFill>
                <a:latin typeface="Menlo"/>
                <a:cs typeface="Arial"/>
              </a:rPr>
              <a:t>BrainRotAnimal</a:t>
            </a:r>
            <a:r>
              <a:rPr lang="en-US" sz="900">
                <a:solidFill>
                  <a:srgbClr val="BCBEC4"/>
                </a:solidFill>
                <a:latin typeface="Menlo"/>
                <a:cs typeface="Arial"/>
              </a:rPr>
              <a:t>&gt; </a:t>
            </a:r>
            <a:r>
              <a:rPr lang="en-US" sz="900" err="1">
                <a:solidFill>
                  <a:srgbClr val="BCBEC4"/>
                </a:solidFill>
                <a:latin typeface="Menlo"/>
                <a:cs typeface="Arial"/>
              </a:rPr>
              <a:t>brainRotAnimals</a:t>
            </a:r>
            <a:r>
              <a:rPr lang="en-US" sz="900">
                <a:solidFill>
                  <a:srgbClr val="BCBEC4"/>
                </a:solidFill>
                <a:latin typeface="Menlo"/>
                <a:cs typeface="Arial"/>
              </a:rPr>
              <a:t>;</a:t>
            </a:r>
            <a:br>
              <a:rPr lang="en-US" sz="900">
                <a:solidFill>
                  <a:srgbClr val="BCBEC4"/>
                </a:solidFill>
                <a:latin typeface="Menlo"/>
                <a:cs typeface="Arial"/>
              </a:rPr>
            </a:br>
            <a:br>
              <a:rPr lang="en-US" sz="900">
                <a:solidFill>
                  <a:srgbClr val="BCBEC4"/>
                </a:solidFill>
                <a:latin typeface="Menlo"/>
                <a:cs typeface="Arial"/>
              </a:rPr>
            </a:br>
            <a:r>
              <a:rPr lang="en-US" sz="900">
                <a:solidFill>
                  <a:srgbClr val="BCBEC4"/>
                </a:solidFill>
                <a:latin typeface="Menlo"/>
                <a:cs typeface="Arial"/>
              </a:rPr>
              <a:t>  </a:t>
            </a:r>
            <a:r>
              <a:rPr lang="en-US" sz="900" err="1">
                <a:solidFill>
                  <a:srgbClr val="BCBEC4"/>
                </a:solidFill>
                <a:latin typeface="Menlo"/>
                <a:cs typeface="Arial"/>
              </a:rPr>
              <a:t>setUp</a:t>
            </a:r>
            <a:r>
              <a:rPr lang="en-US" sz="900">
                <a:solidFill>
                  <a:srgbClr val="BCBEC4"/>
                </a:solidFill>
                <a:latin typeface="Menlo"/>
                <a:cs typeface="Arial"/>
              </a:rPr>
              <a:t>(() {</a:t>
            </a:r>
            <a:br>
              <a:rPr lang="en-US" sz="900">
                <a:solidFill>
                  <a:srgbClr val="BCBEC4"/>
                </a:solidFill>
                <a:latin typeface="Menlo"/>
                <a:cs typeface="Arial"/>
              </a:rPr>
            </a:br>
            <a:r>
              <a:rPr lang="en-US" sz="900">
                <a:solidFill>
                  <a:srgbClr val="BCBEC4"/>
                </a:solidFill>
                <a:latin typeface="Menlo"/>
                <a:cs typeface="Arial"/>
              </a:rPr>
              <a:t>    </a:t>
            </a:r>
            <a:r>
              <a:rPr lang="en-US" sz="900" err="1">
                <a:solidFill>
                  <a:srgbClr val="BCBEC4"/>
                </a:solidFill>
                <a:latin typeface="Menlo"/>
                <a:cs typeface="Arial"/>
              </a:rPr>
              <a:t>brainRotAnimals</a:t>
            </a:r>
            <a:r>
              <a:rPr lang="en-US" sz="900">
                <a:solidFill>
                  <a:srgbClr val="BCBEC4"/>
                </a:solidFill>
                <a:latin typeface="Menlo"/>
                <a:cs typeface="Arial"/>
              </a:rPr>
              <a:t> = </a:t>
            </a:r>
            <a:r>
              <a:rPr lang="en-US" sz="900" err="1">
                <a:solidFill>
                  <a:srgbClr val="57AAF7"/>
                </a:solidFill>
                <a:latin typeface="Menlo"/>
                <a:cs typeface="Arial"/>
              </a:rPr>
              <a:t>BombardiroFriendsRepository</a:t>
            </a:r>
            <a:r>
              <a:rPr lang="en-US" sz="900">
                <a:solidFill>
                  <a:srgbClr val="BCBEC4"/>
                </a:solidFill>
                <a:latin typeface="Menlo"/>
                <a:cs typeface="Arial"/>
              </a:rPr>
              <a:t>().</a:t>
            </a:r>
            <a:r>
              <a:rPr lang="en-US" sz="900" err="1">
                <a:solidFill>
                  <a:srgbClr val="BCBEC4"/>
                </a:solidFill>
                <a:latin typeface="Menlo"/>
                <a:cs typeface="Arial"/>
              </a:rPr>
              <a:t>getBombardiroFriends</a:t>
            </a:r>
            <a:r>
              <a:rPr lang="en-US" sz="900">
                <a:solidFill>
                  <a:srgbClr val="BCBEC4"/>
                </a:solidFill>
                <a:latin typeface="Menlo"/>
                <a:cs typeface="Arial"/>
              </a:rPr>
              <a:t>();</a:t>
            </a:r>
            <a:br>
              <a:rPr lang="en-US" sz="900">
                <a:solidFill>
                  <a:srgbClr val="BCBEC4"/>
                </a:solidFill>
                <a:latin typeface="Menlo"/>
                <a:cs typeface="Arial"/>
              </a:rPr>
            </a:br>
            <a:r>
              <a:rPr lang="en-US" sz="900">
                <a:solidFill>
                  <a:srgbClr val="BCBEC4"/>
                </a:solidFill>
                <a:latin typeface="Menlo"/>
                <a:cs typeface="Arial"/>
              </a:rPr>
              <a:t>  });</a:t>
            </a:r>
            <a:br>
              <a:rPr lang="en-US" sz="900">
                <a:solidFill>
                  <a:srgbClr val="BCBEC4"/>
                </a:solidFill>
                <a:latin typeface="Menlo"/>
                <a:cs typeface="Arial"/>
              </a:rPr>
            </a:br>
            <a:br>
              <a:rPr lang="en-US" sz="900">
                <a:solidFill>
                  <a:srgbClr val="BCBEC4"/>
                </a:solidFill>
                <a:latin typeface="Menlo"/>
                <a:cs typeface="Arial"/>
              </a:rPr>
            </a:br>
            <a:r>
              <a:rPr lang="en-US" sz="900">
                <a:solidFill>
                  <a:srgbClr val="BCBEC4"/>
                </a:solidFill>
                <a:latin typeface="Menlo"/>
                <a:cs typeface="Arial"/>
              </a:rPr>
              <a:t>  </a:t>
            </a:r>
            <a:r>
              <a:rPr lang="en-US" sz="900" err="1">
                <a:solidFill>
                  <a:srgbClr val="BCBEC4"/>
                </a:solidFill>
                <a:latin typeface="Menlo"/>
                <a:cs typeface="Arial"/>
              </a:rPr>
              <a:t>testWidgets</a:t>
            </a:r>
            <a:r>
              <a:rPr lang="en-US" sz="900">
                <a:solidFill>
                  <a:srgbClr val="BCBEC4"/>
                </a:solidFill>
                <a:latin typeface="Menlo"/>
                <a:cs typeface="Arial"/>
              </a:rPr>
              <a:t>(</a:t>
            </a:r>
            <a:r>
              <a:rPr lang="en-US" sz="900">
                <a:solidFill>
                  <a:srgbClr val="6AAB73"/>
                </a:solidFill>
                <a:latin typeface="Menlo"/>
                <a:cs typeface="Arial"/>
              </a:rPr>
              <a:t>'Repo has the correct data test'</a:t>
            </a:r>
            <a:r>
              <a:rPr lang="en-US" sz="900">
                <a:solidFill>
                  <a:srgbClr val="BCBEC4"/>
                </a:solidFill>
                <a:latin typeface="Menlo"/>
                <a:cs typeface="Arial"/>
              </a:rPr>
              <a:t>, (</a:t>
            </a:r>
            <a:r>
              <a:rPr lang="en-US" sz="900" err="1">
                <a:solidFill>
                  <a:srgbClr val="BCBEC4"/>
                </a:solidFill>
                <a:latin typeface="Menlo"/>
                <a:cs typeface="Arial"/>
              </a:rPr>
              <a:t>WidgetTester</a:t>
            </a:r>
            <a:r>
              <a:rPr lang="en-US" sz="900">
                <a:solidFill>
                  <a:srgbClr val="BCBEC4"/>
                </a:solidFill>
                <a:latin typeface="Menlo"/>
                <a:cs typeface="Arial"/>
              </a:rPr>
              <a:t> tester) </a:t>
            </a:r>
            <a:r>
              <a:rPr lang="en-US" sz="900">
                <a:solidFill>
                  <a:srgbClr val="CF8E6D"/>
                </a:solidFill>
                <a:latin typeface="Menlo"/>
                <a:cs typeface="Arial"/>
              </a:rPr>
              <a:t>async </a:t>
            </a:r>
            <a:r>
              <a:rPr lang="en-US" sz="900">
                <a:solidFill>
                  <a:srgbClr val="BCBEC4"/>
                </a:solidFill>
                <a:latin typeface="Menlo"/>
                <a:cs typeface="Arial"/>
              </a:rPr>
              <a:t>{</a:t>
            </a:r>
            <a:br>
              <a:rPr lang="en-US" sz="900">
                <a:solidFill>
                  <a:srgbClr val="BCBEC4"/>
                </a:solidFill>
                <a:latin typeface="Menlo"/>
                <a:cs typeface="Arial"/>
              </a:rPr>
            </a:br>
            <a:r>
              <a:rPr lang="en-US" sz="900">
                <a:solidFill>
                  <a:srgbClr val="BCBEC4"/>
                </a:solidFill>
                <a:latin typeface="Menlo"/>
                <a:cs typeface="Arial"/>
              </a:rPr>
              <a:t>    expect(</a:t>
            </a:r>
            <a:r>
              <a:rPr lang="en-US" sz="900" err="1">
                <a:solidFill>
                  <a:srgbClr val="BCBEC4"/>
                </a:solidFill>
                <a:latin typeface="Menlo"/>
                <a:cs typeface="Arial"/>
              </a:rPr>
              <a:t>brainRotAnimals</a:t>
            </a:r>
            <a:r>
              <a:rPr lang="en-US" sz="900">
                <a:solidFill>
                  <a:srgbClr val="BCBEC4"/>
                </a:solidFill>
                <a:latin typeface="Menlo"/>
                <a:cs typeface="Arial"/>
              </a:rPr>
              <a:t>[</a:t>
            </a:r>
            <a:r>
              <a:rPr lang="en-US" sz="900">
                <a:solidFill>
                  <a:srgbClr val="2AACB8"/>
                </a:solidFill>
                <a:latin typeface="Menlo"/>
                <a:cs typeface="Arial"/>
              </a:rPr>
              <a:t>0</a:t>
            </a:r>
            <a:r>
              <a:rPr lang="en-US" sz="900">
                <a:solidFill>
                  <a:srgbClr val="BCBEC4"/>
                </a:solidFill>
                <a:latin typeface="Menlo"/>
                <a:cs typeface="Arial"/>
              </a:rPr>
              <a:t>].</a:t>
            </a:r>
            <a:r>
              <a:rPr lang="en-US" sz="900">
                <a:solidFill>
                  <a:srgbClr val="C77DBB"/>
                </a:solidFill>
                <a:latin typeface="Menlo"/>
                <a:cs typeface="Arial"/>
              </a:rPr>
              <a:t>name</a:t>
            </a:r>
            <a:r>
              <a:rPr lang="en-US" sz="900">
                <a:solidFill>
                  <a:srgbClr val="BCBEC4"/>
                </a:solidFill>
                <a:latin typeface="Menlo"/>
                <a:cs typeface="Arial"/>
              </a:rPr>
              <a:t>, </a:t>
            </a:r>
            <a:r>
              <a:rPr lang="en-US" sz="900">
                <a:solidFill>
                  <a:srgbClr val="6AAB73"/>
                </a:solidFill>
                <a:latin typeface="Menlo"/>
                <a:cs typeface="Arial"/>
              </a:rPr>
              <a:t>"</a:t>
            </a:r>
            <a:r>
              <a:rPr lang="en-US" sz="900" err="1">
                <a:solidFill>
                  <a:srgbClr val="6AAB73"/>
                </a:solidFill>
                <a:latin typeface="Menlo"/>
                <a:cs typeface="Arial"/>
              </a:rPr>
              <a:t>Bombardiro</a:t>
            </a:r>
            <a:r>
              <a:rPr lang="en-US" sz="900">
                <a:solidFill>
                  <a:srgbClr val="6AAB73"/>
                </a:solidFill>
                <a:latin typeface="Menlo"/>
                <a:cs typeface="Arial"/>
              </a:rPr>
              <a:t> </a:t>
            </a:r>
            <a:r>
              <a:rPr lang="en-US" sz="900" err="1">
                <a:solidFill>
                  <a:srgbClr val="6AAB73"/>
                </a:solidFill>
                <a:latin typeface="Menlo"/>
                <a:cs typeface="Arial"/>
              </a:rPr>
              <a:t>Crocodillo</a:t>
            </a:r>
            <a:r>
              <a:rPr lang="en-US" sz="900">
                <a:solidFill>
                  <a:srgbClr val="6AAB73"/>
                </a:solidFill>
                <a:latin typeface="Menlo"/>
                <a:cs typeface="Arial"/>
              </a:rPr>
              <a:t>"</a:t>
            </a:r>
            <a:r>
              <a:rPr lang="en-US" sz="900">
                <a:solidFill>
                  <a:srgbClr val="BCBEC4"/>
                </a:solidFill>
                <a:latin typeface="Menlo"/>
                <a:cs typeface="Arial"/>
              </a:rPr>
              <a:t>);</a:t>
            </a:r>
            <a:br>
              <a:rPr lang="en-US" sz="900">
                <a:solidFill>
                  <a:srgbClr val="BCBEC4"/>
                </a:solidFill>
                <a:latin typeface="Menlo"/>
                <a:cs typeface="Arial"/>
              </a:rPr>
            </a:br>
            <a:r>
              <a:rPr lang="en-US" sz="900">
                <a:solidFill>
                  <a:srgbClr val="BCBEC4"/>
                </a:solidFill>
                <a:latin typeface="Menlo"/>
                <a:cs typeface="Arial"/>
              </a:rPr>
              <a:t>    expect(</a:t>
            </a:r>
            <a:r>
              <a:rPr lang="en-US" sz="900" err="1">
                <a:solidFill>
                  <a:srgbClr val="BCBEC4"/>
                </a:solidFill>
                <a:latin typeface="Menlo"/>
                <a:cs typeface="Arial"/>
              </a:rPr>
              <a:t>brainRotAnimals.</a:t>
            </a:r>
            <a:r>
              <a:rPr lang="en-US" sz="900" err="1">
                <a:solidFill>
                  <a:srgbClr val="C77DBB"/>
                </a:solidFill>
                <a:latin typeface="Menlo"/>
                <a:cs typeface="Arial"/>
              </a:rPr>
              <a:t>length</a:t>
            </a:r>
            <a:r>
              <a:rPr lang="en-US" sz="900">
                <a:solidFill>
                  <a:srgbClr val="BCBEC4"/>
                </a:solidFill>
                <a:latin typeface="Menlo"/>
                <a:cs typeface="Arial"/>
              </a:rPr>
              <a:t>, </a:t>
            </a:r>
            <a:r>
              <a:rPr lang="en-US" sz="900">
                <a:solidFill>
                  <a:srgbClr val="2AACB8"/>
                </a:solidFill>
                <a:latin typeface="Menlo"/>
                <a:cs typeface="Arial"/>
              </a:rPr>
              <a:t>5</a:t>
            </a:r>
            <a:r>
              <a:rPr lang="en-US" sz="900">
                <a:solidFill>
                  <a:srgbClr val="BCBEC4"/>
                </a:solidFill>
                <a:latin typeface="Menlo"/>
                <a:cs typeface="Arial"/>
              </a:rPr>
              <a:t>);</a:t>
            </a:r>
            <a:br>
              <a:rPr lang="en-US" sz="900">
                <a:solidFill>
                  <a:srgbClr val="BCBEC4"/>
                </a:solidFill>
                <a:latin typeface="Menlo"/>
                <a:cs typeface="Arial"/>
              </a:rPr>
            </a:br>
            <a:r>
              <a:rPr lang="en-US" sz="900">
                <a:solidFill>
                  <a:srgbClr val="BCBEC4"/>
                </a:solidFill>
                <a:latin typeface="Menlo"/>
                <a:cs typeface="Arial"/>
              </a:rPr>
              <a:t>  });</a:t>
            </a:r>
            <a:br>
              <a:rPr lang="en-US" sz="900">
                <a:solidFill>
                  <a:srgbClr val="BCBEC4"/>
                </a:solidFill>
                <a:latin typeface="Menlo"/>
                <a:cs typeface="Arial"/>
              </a:rPr>
            </a:br>
            <a:r>
              <a:rPr lang="en-US" sz="900">
                <a:solidFill>
                  <a:srgbClr val="BCBEC4"/>
                </a:solidFill>
                <a:latin typeface="Menlo"/>
                <a:cs typeface="Arial"/>
              </a:rPr>
              <a:t>}</a:t>
            </a:r>
            <a:endParaRPr lang="en-US"/>
          </a:p>
          <a:p>
            <a:endParaRPr lang="en-US" sz="900">
              <a:solidFill>
                <a:srgbClr val="BCBEC4"/>
              </a:solidFill>
              <a:latin typeface="Menlo"/>
            </a:endParaRPr>
          </a:p>
        </p:txBody>
      </p:sp>
    </p:spTree>
    <p:extLst>
      <p:ext uri="{BB962C8B-B14F-4D97-AF65-F5344CB8AC3E}">
        <p14:creationId xmlns:p14="http://schemas.microsoft.com/office/powerpoint/2010/main" val="861284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D0E0E-66B0-CBF5-5C45-19DA66A44DBE}"/>
            </a:ext>
          </a:extLst>
        </p:cNvPr>
        <p:cNvGrpSpPr/>
        <p:nvPr/>
      </p:nvGrpSpPr>
      <p:grpSpPr>
        <a:xfrm>
          <a:off x="0" y="0"/>
          <a:ext cx="0" cy="0"/>
          <a:chOff x="0" y="0"/>
          <a:chExt cx="0" cy="0"/>
        </a:xfrm>
      </p:grpSpPr>
      <p:sp>
        <p:nvSpPr>
          <p:cNvPr id="17" name="Text Placeholder 16">
            <a:extLst>
              <a:ext uri="{FF2B5EF4-FFF2-40B4-BE49-F238E27FC236}">
                <a16:creationId xmlns:a16="http://schemas.microsoft.com/office/drawing/2014/main" id="{409BD278-CBE0-BE4C-E013-248BE368E61D}"/>
              </a:ext>
            </a:extLst>
          </p:cNvPr>
          <p:cNvSpPr>
            <a:spLocks noGrp="1"/>
          </p:cNvSpPr>
          <p:nvPr>
            <p:ph type="body" sz="quarter" idx="10"/>
          </p:nvPr>
        </p:nvSpPr>
        <p:spPr>
          <a:xfrm>
            <a:off x="371476" y="848342"/>
            <a:ext cx="8196926" cy="439892"/>
          </a:xfrm>
        </p:spPr>
        <p:txBody>
          <a:bodyPr lIns="91440" tIns="45720" rIns="91440" bIns="45720" anchor="t"/>
          <a:lstStyle/>
          <a:p>
            <a:r>
              <a:rPr lang="en-PT" err="1">
                <a:latin typeface="Arial"/>
                <a:cs typeface="Arial"/>
              </a:rPr>
              <a:t>BombardiroCrocodilloPage</a:t>
            </a:r>
            <a:r>
              <a:rPr lang="en-PT">
                <a:latin typeface="Arial"/>
                <a:cs typeface="Arial"/>
              </a:rPr>
              <a:t> test – Find.by &amp; </a:t>
            </a:r>
            <a:r>
              <a:rPr lang="en-PT" err="1">
                <a:latin typeface="Arial"/>
                <a:cs typeface="Arial"/>
              </a:rPr>
              <a:t>pumpWidget</a:t>
            </a:r>
            <a:endParaRPr lang="en-US" err="1"/>
          </a:p>
        </p:txBody>
      </p:sp>
      <p:sp>
        <p:nvSpPr>
          <p:cNvPr id="18" name="Text Placeholder 17">
            <a:extLst>
              <a:ext uri="{FF2B5EF4-FFF2-40B4-BE49-F238E27FC236}">
                <a16:creationId xmlns:a16="http://schemas.microsoft.com/office/drawing/2014/main" id="{AB0EE45C-5736-FC54-A82C-4B9485F166ED}"/>
              </a:ext>
            </a:extLst>
          </p:cNvPr>
          <p:cNvSpPr>
            <a:spLocks noGrp="1"/>
          </p:cNvSpPr>
          <p:nvPr>
            <p:ph type="body" sz="quarter" idx="11"/>
          </p:nvPr>
        </p:nvSpPr>
        <p:spPr>
          <a:xfrm>
            <a:off x="372275" y="1290205"/>
            <a:ext cx="6578144" cy="3760112"/>
          </a:xfrm>
        </p:spPr>
        <p:txBody>
          <a:bodyPr lIns="91440" tIns="45720" rIns="91440" bIns="45720" anchor="t"/>
          <a:lstStyle/>
          <a:p>
            <a:r>
              <a:rPr lang="en-US" sz="600">
                <a:solidFill>
                  <a:srgbClr val="BCBEC4"/>
                </a:solidFill>
                <a:latin typeface="Menlo"/>
                <a:cs typeface="Arial"/>
              </a:rPr>
              <a:t>void </a:t>
            </a:r>
            <a:r>
              <a:rPr lang="en-US" sz="600">
                <a:solidFill>
                  <a:srgbClr val="56A8F5"/>
                </a:solidFill>
                <a:latin typeface="Menlo"/>
                <a:cs typeface="Arial"/>
              </a:rPr>
              <a:t>main</a:t>
            </a: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r>
              <a:rPr lang="en-US" sz="600" err="1">
                <a:solidFill>
                  <a:srgbClr val="BCBEC4"/>
                </a:solidFill>
                <a:latin typeface="Menlo"/>
                <a:cs typeface="Arial"/>
              </a:rPr>
              <a:t>setUpAll</a:t>
            </a:r>
            <a:r>
              <a:rPr lang="en-US" sz="600">
                <a:solidFill>
                  <a:srgbClr val="BCBEC4"/>
                </a:solidFill>
                <a:latin typeface="Menlo"/>
                <a:cs typeface="Arial"/>
              </a:rPr>
              <a:t>(() =&gt; </a:t>
            </a:r>
            <a:r>
              <a:rPr lang="en-US" sz="600" err="1">
                <a:solidFill>
                  <a:srgbClr val="BCBEC4"/>
                </a:solidFill>
                <a:latin typeface="Menlo"/>
                <a:cs typeface="Arial"/>
              </a:rPr>
              <a:t>HttpOverrides.</a:t>
            </a:r>
            <a:r>
              <a:rPr lang="en-US" sz="600" i="1" err="1">
                <a:solidFill>
                  <a:srgbClr val="C77DBB"/>
                </a:solidFill>
                <a:latin typeface="Menlo"/>
                <a:cs typeface="Arial"/>
              </a:rPr>
              <a:t>global</a:t>
            </a:r>
            <a:r>
              <a:rPr lang="en-US" sz="600" i="1">
                <a:solidFill>
                  <a:srgbClr val="C77DBB"/>
                </a:solidFill>
                <a:latin typeface="Menlo"/>
                <a:cs typeface="Arial"/>
              </a:rPr>
              <a:t> </a:t>
            </a:r>
            <a:r>
              <a:rPr lang="en-US" sz="600">
                <a:solidFill>
                  <a:srgbClr val="BCBEC4"/>
                </a:solidFill>
                <a:latin typeface="Menlo"/>
                <a:cs typeface="Arial"/>
              </a:rPr>
              <a:t>= </a:t>
            </a:r>
            <a:r>
              <a:rPr lang="en-US" sz="600">
                <a:solidFill>
                  <a:srgbClr val="CF8E6D"/>
                </a:solidFill>
                <a:latin typeface="Menlo"/>
                <a:cs typeface="Arial"/>
              </a:rPr>
              <a:t>null</a:t>
            </a:r>
            <a:r>
              <a:rPr lang="en-US" sz="600">
                <a:solidFill>
                  <a:srgbClr val="BCBEC4"/>
                </a:solidFill>
                <a:latin typeface="Menlo"/>
                <a:cs typeface="Arial"/>
              </a:rPr>
              <a:t>);</a:t>
            </a:r>
            <a:br>
              <a:rPr lang="en-US" sz="600">
                <a:latin typeface="Menlo"/>
                <a:cs typeface="Arial"/>
              </a:rPr>
            </a:br>
            <a:br>
              <a:rPr lang="en-US" sz="600">
                <a:latin typeface="Menlo"/>
                <a:cs typeface="Arial"/>
              </a:rPr>
            </a:br>
            <a:r>
              <a:rPr lang="en-US" sz="600">
                <a:solidFill>
                  <a:srgbClr val="BCBEC4"/>
                </a:solidFill>
                <a:latin typeface="Menlo"/>
                <a:cs typeface="Arial"/>
              </a:rPr>
              <a:t>  group(</a:t>
            </a:r>
            <a:r>
              <a:rPr lang="en-US" sz="600">
                <a:solidFill>
                  <a:srgbClr val="6AAB73"/>
                </a:solidFill>
                <a:latin typeface="Menlo"/>
                <a:cs typeface="Arial"/>
              </a:rPr>
              <a:t>'</a:t>
            </a:r>
            <a:r>
              <a:rPr lang="en-US" sz="600" err="1">
                <a:solidFill>
                  <a:srgbClr val="6AAB73"/>
                </a:solidFill>
                <a:latin typeface="Menlo"/>
                <a:cs typeface="Arial"/>
              </a:rPr>
              <a:t>Bombardiro</a:t>
            </a:r>
            <a:r>
              <a:rPr lang="en-US" sz="600">
                <a:solidFill>
                  <a:srgbClr val="6AAB73"/>
                </a:solidFill>
                <a:latin typeface="Menlo"/>
                <a:cs typeface="Arial"/>
              </a:rPr>
              <a:t> </a:t>
            </a:r>
            <a:r>
              <a:rPr lang="en-US" sz="600" err="1">
                <a:solidFill>
                  <a:srgbClr val="6AAB73"/>
                </a:solidFill>
                <a:latin typeface="Menlo"/>
                <a:cs typeface="Arial"/>
              </a:rPr>
              <a:t>Crocodillo</a:t>
            </a:r>
            <a:r>
              <a:rPr lang="en-US" sz="600">
                <a:solidFill>
                  <a:srgbClr val="6AAB73"/>
                </a:solidFill>
                <a:latin typeface="Menlo"/>
                <a:cs typeface="Arial"/>
              </a:rPr>
              <a:t> Page'</a:t>
            </a:r>
            <a:r>
              <a:rPr lang="en-US" sz="600">
                <a:solidFill>
                  <a:srgbClr val="BCBEC4"/>
                </a:solidFill>
                <a:latin typeface="Menlo"/>
                <a:cs typeface="Arial"/>
              </a:rPr>
              <a:t>, () {</a:t>
            </a:r>
            <a:br>
              <a:rPr lang="en-US" sz="600">
                <a:latin typeface="Menlo"/>
                <a:cs typeface="Arial"/>
              </a:rPr>
            </a:br>
            <a:r>
              <a:rPr lang="en-US" sz="600">
                <a:solidFill>
                  <a:srgbClr val="BCBEC4"/>
                </a:solidFill>
                <a:latin typeface="Menlo"/>
                <a:cs typeface="Arial"/>
              </a:rPr>
              <a:t>    </a:t>
            </a:r>
            <a:r>
              <a:rPr lang="en-US" sz="600" err="1">
                <a:solidFill>
                  <a:srgbClr val="BCBEC4"/>
                </a:solidFill>
                <a:latin typeface="Menlo"/>
                <a:cs typeface="Arial"/>
              </a:rPr>
              <a:t>testWidgets</a:t>
            </a:r>
            <a:r>
              <a:rPr lang="en-US" sz="600">
                <a:solidFill>
                  <a:srgbClr val="BCBEC4"/>
                </a:solidFill>
                <a:latin typeface="Menlo"/>
                <a:cs typeface="Arial"/>
              </a:rPr>
              <a:t>(</a:t>
            </a:r>
            <a:r>
              <a:rPr lang="en-US" sz="600">
                <a:solidFill>
                  <a:srgbClr val="6AAB73"/>
                </a:solidFill>
                <a:latin typeface="Menlo"/>
                <a:cs typeface="Arial"/>
              </a:rPr>
              <a:t>'is created correctly test'</a:t>
            </a:r>
            <a:r>
              <a:rPr lang="en-US" sz="600">
                <a:solidFill>
                  <a:srgbClr val="BCBEC4"/>
                </a:solidFill>
                <a:latin typeface="Menlo"/>
                <a:cs typeface="Arial"/>
              </a:rPr>
              <a:t>, (</a:t>
            </a:r>
            <a:r>
              <a:rPr lang="en-US" sz="600" err="1">
                <a:solidFill>
                  <a:srgbClr val="BCBEC4"/>
                </a:solidFill>
                <a:latin typeface="Menlo"/>
                <a:cs typeface="Arial"/>
              </a:rPr>
              <a:t>WidgetTester</a:t>
            </a:r>
            <a:r>
              <a:rPr lang="en-US" sz="600">
                <a:solidFill>
                  <a:srgbClr val="BCBEC4"/>
                </a:solidFill>
                <a:latin typeface="Menlo"/>
                <a:cs typeface="Arial"/>
              </a:rPr>
              <a:t> tester) </a:t>
            </a:r>
            <a:r>
              <a:rPr lang="en-US" sz="600">
                <a:solidFill>
                  <a:srgbClr val="CF8E6D"/>
                </a:solidFill>
                <a:latin typeface="Menlo"/>
                <a:cs typeface="Arial"/>
              </a:rPr>
              <a:t>async </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a:solidFill>
                  <a:srgbClr val="CF8E6D"/>
                </a:solidFill>
                <a:latin typeface="Menlo"/>
                <a:cs typeface="Arial"/>
              </a:rPr>
              <a:t>await </a:t>
            </a:r>
            <a:r>
              <a:rPr lang="en-US" sz="600" err="1">
                <a:solidFill>
                  <a:srgbClr val="BCBEC4"/>
                </a:solidFill>
                <a:latin typeface="Menlo"/>
                <a:cs typeface="Arial"/>
              </a:rPr>
              <a:t>tester.pumpWidget</a:t>
            </a:r>
            <a:r>
              <a:rPr lang="en-US" sz="600">
                <a:solidFill>
                  <a:srgbClr val="BCBEC4"/>
                </a:solidFill>
                <a:latin typeface="Menlo"/>
                <a:cs typeface="Arial"/>
              </a:rPr>
              <a:t>(</a:t>
            </a:r>
            <a:r>
              <a:rPr lang="en-US" sz="600">
                <a:solidFill>
                  <a:srgbClr val="CF8E6D"/>
                </a:solidFill>
                <a:latin typeface="Menlo"/>
                <a:cs typeface="Arial"/>
              </a:rPr>
              <a:t>const </a:t>
            </a:r>
            <a:r>
              <a:rPr lang="en-US" sz="600" err="1">
                <a:solidFill>
                  <a:srgbClr val="57AAF7"/>
                </a:solidFill>
                <a:latin typeface="Menlo"/>
                <a:cs typeface="Arial"/>
              </a:rPr>
              <a:t>MaterialApp</a:t>
            </a:r>
            <a:r>
              <a:rPr lang="en-US" sz="600">
                <a:solidFill>
                  <a:srgbClr val="BCBEC4"/>
                </a:solidFill>
                <a:latin typeface="Menlo"/>
                <a:cs typeface="Arial"/>
              </a:rPr>
              <a:t>(home: </a:t>
            </a:r>
            <a:r>
              <a:rPr lang="en-US" sz="600" err="1">
                <a:solidFill>
                  <a:srgbClr val="57AAF7"/>
                </a:solidFill>
                <a:latin typeface="Menlo"/>
                <a:cs typeface="Arial"/>
              </a:rPr>
              <a:t>BombardiroCrocodilloPage</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r>
              <a:rPr lang="en-US" sz="600">
                <a:solidFill>
                  <a:srgbClr val="CF8E6D"/>
                </a:solidFill>
                <a:latin typeface="Menlo"/>
                <a:cs typeface="Arial"/>
              </a:rPr>
              <a:t>await </a:t>
            </a:r>
            <a:r>
              <a:rPr lang="en-US" sz="600" err="1">
                <a:solidFill>
                  <a:srgbClr val="BCBEC4"/>
                </a:solidFill>
                <a:latin typeface="Menlo"/>
                <a:cs typeface="Arial"/>
              </a:rPr>
              <a:t>tester.pumpAndSettle</a:t>
            </a:r>
            <a:r>
              <a:rPr lang="en-US" sz="600">
                <a:solidFill>
                  <a:srgbClr val="BCBEC4"/>
                </a:solidFill>
                <a:latin typeface="Menlo"/>
                <a:cs typeface="Arial"/>
              </a:rPr>
              <a:t>();</a:t>
            </a:r>
            <a:br>
              <a:rPr lang="en-US" sz="600">
                <a:latin typeface="Menlo"/>
                <a:cs typeface="Arial"/>
              </a:rPr>
            </a:br>
            <a:br>
              <a:rPr lang="en-US" sz="600">
                <a:latin typeface="Menlo"/>
                <a:cs typeface="Arial"/>
              </a:rPr>
            </a:br>
            <a:r>
              <a:rPr lang="en-US" sz="600">
                <a:solidFill>
                  <a:srgbClr val="BCBEC4"/>
                </a:solidFill>
                <a:latin typeface="Menlo"/>
                <a:cs typeface="Arial"/>
              </a:rPr>
              <a:t>      </a:t>
            </a:r>
            <a:r>
              <a:rPr lang="en-US" sz="600">
                <a:solidFill>
                  <a:srgbClr val="CF8E6D"/>
                </a:solidFill>
                <a:latin typeface="Menlo"/>
                <a:cs typeface="Arial"/>
              </a:rPr>
              <a:t>final </a:t>
            </a:r>
            <a:r>
              <a:rPr lang="en-US" sz="600" err="1">
                <a:solidFill>
                  <a:srgbClr val="BCBEC4"/>
                </a:solidFill>
                <a:latin typeface="Menlo"/>
                <a:cs typeface="Arial"/>
              </a:rPr>
              <a:t>bombardiroFinder</a:t>
            </a:r>
            <a:r>
              <a:rPr lang="en-US" sz="600">
                <a:solidFill>
                  <a:srgbClr val="BCBEC4"/>
                </a:solidFill>
                <a:latin typeface="Menlo"/>
                <a:cs typeface="Arial"/>
              </a:rPr>
              <a:t> = </a:t>
            </a:r>
            <a:r>
              <a:rPr lang="en-US" sz="600" err="1">
                <a:solidFill>
                  <a:srgbClr val="BCBEC4"/>
                </a:solidFill>
                <a:latin typeface="Menlo"/>
                <a:cs typeface="Arial"/>
              </a:rPr>
              <a:t>find.byWidgetPredicate</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(widget) =&gt; widget </a:t>
            </a:r>
            <a:r>
              <a:rPr lang="en-US" sz="600">
                <a:solidFill>
                  <a:srgbClr val="CF8E6D"/>
                </a:solidFill>
                <a:latin typeface="Menlo"/>
                <a:cs typeface="Arial"/>
              </a:rPr>
              <a:t>is </a:t>
            </a:r>
            <a:r>
              <a:rPr lang="en-US" sz="600" err="1">
                <a:solidFill>
                  <a:srgbClr val="BCBEC4"/>
                </a:solidFill>
                <a:latin typeface="Menlo"/>
                <a:cs typeface="Arial"/>
              </a:rPr>
              <a:t>BrainRotAnimalWidget</a:t>
            </a:r>
            <a:r>
              <a:rPr lang="en-US" sz="600">
                <a:solidFill>
                  <a:srgbClr val="BCBEC4"/>
                </a:solidFill>
                <a:latin typeface="Menlo"/>
                <a:cs typeface="Arial"/>
              </a:rPr>
              <a:t> &amp;&amp; widget.</a:t>
            </a:r>
            <a:r>
              <a:rPr lang="en-US" sz="600">
                <a:solidFill>
                  <a:srgbClr val="C77DBB"/>
                </a:solidFill>
                <a:latin typeface="Menlo"/>
                <a:cs typeface="Arial"/>
              </a:rPr>
              <a:t>brainRotAnimal</a:t>
            </a:r>
            <a:r>
              <a:rPr lang="en-US" sz="600">
                <a:solidFill>
                  <a:srgbClr val="BCBEC4"/>
                </a:solidFill>
                <a:latin typeface="Menlo"/>
                <a:cs typeface="Arial"/>
              </a:rPr>
              <a:t>.</a:t>
            </a:r>
            <a:r>
              <a:rPr lang="en-US" sz="600">
                <a:solidFill>
                  <a:srgbClr val="C77DBB"/>
                </a:solidFill>
                <a:latin typeface="Menlo"/>
                <a:cs typeface="Arial"/>
              </a:rPr>
              <a:t>name </a:t>
            </a:r>
            <a:r>
              <a:rPr lang="en-US" sz="600">
                <a:solidFill>
                  <a:srgbClr val="BCBEC4"/>
                </a:solidFill>
                <a:latin typeface="Menlo"/>
                <a:cs typeface="Arial"/>
              </a:rPr>
              <a:t>== </a:t>
            </a:r>
            <a:r>
              <a:rPr lang="en-US" sz="600">
                <a:solidFill>
                  <a:srgbClr val="6AAB73"/>
                </a:solidFill>
                <a:latin typeface="Menlo"/>
                <a:cs typeface="Arial"/>
              </a:rPr>
              <a:t>"</a:t>
            </a:r>
            <a:r>
              <a:rPr lang="en-US" sz="600" err="1">
                <a:solidFill>
                  <a:srgbClr val="6AAB73"/>
                </a:solidFill>
                <a:latin typeface="Menlo"/>
                <a:cs typeface="Arial"/>
              </a:rPr>
              <a:t>Bombardiro</a:t>
            </a:r>
            <a:r>
              <a:rPr lang="en-US" sz="600">
                <a:solidFill>
                  <a:srgbClr val="6AAB73"/>
                </a:solidFill>
                <a:latin typeface="Menlo"/>
                <a:cs typeface="Arial"/>
              </a:rPr>
              <a:t> </a:t>
            </a:r>
            <a:r>
              <a:rPr lang="en-US" sz="600" err="1">
                <a:solidFill>
                  <a:srgbClr val="6AAB73"/>
                </a:solidFill>
                <a:latin typeface="Menlo"/>
                <a:cs typeface="Arial"/>
              </a:rPr>
              <a:t>Crocodillo</a:t>
            </a:r>
            <a:r>
              <a:rPr lang="en-US" sz="600">
                <a:solidFill>
                  <a:srgbClr val="6AAB73"/>
                </a:solidFill>
                <a:latin typeface="Menlo"/>
                <a:cs typeface="Arial"/>
              </a:rPr>
              <a: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r>
              <a:rPr lang="en-US" sz="600">
                <a:solidFill>
                  <a:srgbClr val="CF8E6D"/>
                </a:solidFill>
                <a:latin typeface="Menlo"/>
                <a:cs typeface="Arial"/>
              </a:rPr>
              <a:t>final </a:t>
            </a:r>
            <a:r>
              <a:rPr lang="en-US" sz="600" err="1">
                <a:solidFill>
                  <a:srgbClr val="BCBEC4"/>
                </a:solidFill>
                <a:latin typeface="Menlo"/>
                <a:cs typeface="Arial"/>
              </a:rPr>
              <a:t>tungTungTungTungTungSahurFinder</a:t>
            </a:r>
            <a:r>
              <a:rPr lang="en-US" sz="600">
                <a:solidFill>
                  <a:srgbClr val="BCBEC4"/>
                </a:solidFill>
                <a:latin typeface="Menlo"/>
                <a:cs typeface="Arial"/>
              </a:rPr>
              <a:t> = </a:t>
            </a:r>
            <a:r>
              <a:rPr lang="en-US" sz="600" err="1">
                <a:solidFill>
                  <a:srgbClr val="BCBEC4"/>
                </a:solidFill>
                <a:latin typeface="Menlo"/>
                <a:cs typeface="Arial"/>
              </a:rPr>
              <a:t>find.byWidgetPredicate</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(widget) =&gt; widget </a:t>
            </a:r>
            <a:r>
              <a:rPr lang="en-US" sz="600">
                <a:solidFill>
                  <a:srgbClr val="CF8E6D"/>
                </a:solidFill>
                <a:latin typeface="Menlo"/>
                <a:cs typeface="Arial"/>
              </a:rPr>
              <a:t>is </a:t>
            </a:r>
            <a:r>
              <a:rPr lang="en-US" sz="600" err="1">
                <a:solidFill>
                  <a:srgbClr val="BCBEC4"/>
                </a:solidFill>
                <a:latin typeface="Menlo"/>
                <a:cs typeface="Arial"/>
              </a:rPr>
              <a:t>BrainRotAnimalWidget</a:t>
            </a:r>
            <a:r>
              <a:rPr lang="en-US" sz="600">
                <a:solidFill>
                  <a:srgbClr val="BCBEC4"/>
                </a:solidFill>
                <a:latin typeface="Menlo"/>
                <a:cs typeface="Arial"/>
              </a:rPr>
              <a:t> &amp;&amp; widget.</a:t>
            </a:r>
            <a:r>
              <a:rPr lang="en-US" sz="600">
                <a:solidFill>
                  <a:srgbClr val="C77DBB"/>
                </a:solidFill>
                <a:latin typeface="Menlo"/>
                <a:cs typeface="Arial"/>
              </a:rPr>
              <a:t>brainRotAnimal</a:t>
            </a:r>
            <a:r>
              <a:rPr lang="en-US" sz="600">
                <a:solidFill>
                  <a:srgbClr val="BCBEC4"/>
                </a:solidFill>
                <a:latin typeface="Menlo"/>
                <a:cs typeface="Arial"/>
              </a:rPr>
              <a:t>.</a:t>
            </a:r>
            <a:r>
              <a:rPr lang="en-US" sz="600">
                <a:solidFill>
                  <a:srgbClr val="C77DBB"/>
                </a:solidFill>
                <a:latin typeface="Menlo"/>
                <a:cs typeface="Arial"/>
              </a:rPr>
              <a:t>name </a:t>
            </a:r>
            <a:r>
              <a:rPr lang="en-US" sz="600">
                <a:solidFill>
                  <a:srgbClr val="BCBEC4"/>
                </a:solidFill>
                <a:latin typeface="Menlo"/>
                <a:cs typeface="Arial"/>
              </a:rPr>
              <a:t>== </a:t>
            </a:r>
            <a:r>
              <a:rPr lang="en-US" sz="600">
                <a:solidFill>
                  <a:srgbClr val="6AAB73"/>
                </a:solidFill>
                <a:latin typeface="Menlo"/>
                <a:cs typeface="Arial"/>
              </a:rPr>
              <a:t>"Tung </a:t>
            </a:r>
            <a:r>
              <a:rPr lang="en-US" sz="600" err="1">
                <a:solidFill>
                  <a:srgbClr val="6AAB73"/>
                </a:solidFill>
                <a:latin typeface="Menlo"/>
                <a:cs typeface="Arial"/>
              </a:rPr>
              <a:t>Tung</a:t>
            </a:r>
            <a:r>
              <a:rPr lang="en-US" sz="600">
                <a:solidFill>
                  <a:srgbClr val="6AAB73"/>
                </a:solidFill>
                <a:latin typeface="Menlo"/>
                <a:cs typeface="Arial"/>
              </a:rPr>
              <a:t> </a:t>
            </a:r>
            <a:r>
              <a:rPr lang="en-US" sz="600" err="1">
                <a:solidFill>
                  <a:srgbClr val="6AAB73"/>
                </a:solidFill>
                <a:latin typeface="Menlo"/>
                <a:cs typeface="Arial"/>
              </a:rPr>
              <a:t>Tung</a:t>
            </a:r>
            <a:r>
              <a:rPr lang="en-US" sz="600">
                <a:solidFill>
                  <a:srgbClr val="6AAB73"/>
                </a:solidFill>
                <a:latin typeface="Menlo"/>
                <a:cs typeface="Arial"/>
              </a:rPr>
              <a:t> </a:t>
            </a:r>
            <a:r>
              <a:rPr lang="en-US" sz="600" err="1">
                <a:solidFill>
                  <a:srgbClr val="6AAB73"/>
                </a:solidFill>
                <a:latin typeface="Menlo"/>
                <a:cs typeface="Arial"/>
              </a:rPr>
              <a:t>Tung</a:t>
            </a:r>
            <a:r>
              <a:rPr lang="en-US" sz="600">
                <a:solidFill>
                  <a:srgbClr val="6AAB73"/>
                </a:solidFill>
                <a:latin typeface="Menlo"/>
                <a:cs typeface="Arial"/>
              </a:rPr>
              <a:t> </a:t>
            </a:r>
            <a:r>
              <a:rPr lang="en-US" sz="600" err="1">
                <a:solidFill>
                  <a:srgbClr val="6AAB73"/>
                </a:solidFill>
                <a:latin typeface="Menlo"/>
                <a:cs typeface="Arial"/>
              </a:rPr>
              <a:t>Tung</a:t>
            </a:r>
            <a:r>
              <a:rPr lang="en-US" sz="600">
                <a:solidFill>
                  <a:srgbClr val="6AAB73"/>
                </a:solidFill>
                <a:latin typeface="Menlo"/>
                <a:cs typeface="Arial"/>
              </a:rPr>
              <a:t> Sahur"</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r>
              <a:rPr lang="en-US" sz="600">
                <a:solidFill>
                  <a:srgbClr val="CF8E6D"/>
                </a:solidFill>
                <a:latin typeface="Menlo"/>
                <a:cs typeface="Arial"/>
              </a:rPr>
              <a:t>final </a:t>
            </a:r>
            <a:r>
              <a:rPr lang="en-US" sz="600" err="1">
                <a:solidFill>
                  <a:srgbClr val="BCBEC4"/>
                </a:solidFill>
                <a:latin typeface="Menlo"/>
                <a:cs typeface="Arial"/>
              </a:rPr>
              <a:t>titleFinder</a:t>
            </a:r>
            <a:r>
              <a:rPr lang="en-US" sz="600">
                <a:solidFill>
                  <a:srgbClr val="BCBEC4"/>
                </a:solidFill>
                <a:latin typeface="Menlo"/>
                <a:cs typeface="Arial"/>
              </a:rPr>
              <a:t> = </a:t>
            </a:r>
            <a:r>
              <a:rPr lang="en-US" sz="600" err="1">
                <a:solidFill>
                  <a:srgbClr val="BCBEC4"/>
                </a:solidFill>
                <a:latin typeface="Menlo"/>
                <a:cs typeface="Arial"/>
              </a:rPr>
              <a:t>find.byWidgetPredicate</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(widget) =&gt; widget </a:t>
            </a:r>
            <a:r>
              <a:rPr lang="en-US" sz="600">
                <a:solidFill>
                  <a:srgbClr val="CF8E6D"/>
                </a:solidFill>
                <a:latin typeface="Menlo"/>
                <a:cs typeface="Arial"/>
              </a:rPr>
              <a:t>is </a:t>
            </a:r>
            <a:r>
              <a:rPr lang="en-US" sz="600">
                <a:solidFill>
                  <a:srgbClr val="BCBEC4"/>
                </a:solidFill>
                <a:latin typeface="Menlo"/>
                <a:cs typeface="Arial"/>
              </a:rPr>
              <a:t>Text &amp;&amp; </a:t>
            </a:r>
            <a:r>
              <a:rPr lang="en-US" sz="600" err="1">
                <a:solidFill>
                  <a:srgbClr val="BCBEC4"/>
                </a:solidFill>
                <a:latin typeface="Menlo"/>
                <a:cs typeface="Arial"/>
              </a:rPr>
              <a:t>widget.</a:t>
            </a:r>
            <a:r>
              <a:rPr lang="en-US" sz="600" err="1">
                <a:solidFill>
                  <a:srgbClr val="C77DBB"/>
                </a:solidFill>
                <a:latin typeface="Menlo"/>
                <a:cs typeface="Arial"/>
              </a:rPr>
              <a:t>data</a:t>
            </a:r>
            <a:r>
              <a:rPr lang="en-US" sz="600">
                <a:solidFill>
                  <a:srgbClr val="C77DBB"/>
                </a:solidFill>
                <a:latin typeface="Menlo"/>
                <a:cs typeface="Arial"/>
              </a:rPr>
              <a:t> </a:t>
            </a:r>
            <a:r>
              <a:rPr lang="en-US" sz="600">
                <a:solidFill>
                  <a:srgbClr val="BCBEC4"/>
                </a:solidFill>
                <a:latin typeface="Menlo"/>
                <a:cs typeface="Arial"/>
              </a:rPr>
              <a:t>== </a:t>
            </a:r>
            <a:r>
              <a:rPr lang="en-US" sz="600">
                <a:solidFill>
                  <a:srgbClr val="6AAB73"/>
                </a:solidFill>
                <a:latin typeface="Menlo"/>
                <a:cs typeface="Arial"/>
              </a:rPr>
              <a:t>"Brain Rot Friends"</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br>
              <a:rPr lang="en-US" sz="600">
                <a:latin typeface="Menlo"/>
                <a:cs typeface="Arial"/>
              </a:rPr>
            </a:br>
            <a:br>
              <a:rPr lang="en-US" sz="600">
                <a:latin typeface="Menlo"/>
                <a:cs typeface="Arial"/>
              </a:rPr>
            </a:br>
            <a:r>
              <a:rPr lang="en-US" sz="600">
                <a:solidFill>
                  <a:srgbClr val="BCBEC4"/>
                </a:solidFill>
                <a:latin typeface="Menlo"/>
                <a:cs typeface="Arial"/>
              </a:rPr>
              <a:t>      </a:t>
            </a:r>
            <a:r>
              <a:rPr lang="en-US" sz="600">
                <a:solidFill>
                  <a:srgbClr val="CF8E6D"/>
                </a:solidFill>
                <a:latin typeface="Menlo"/>
                <a:cs typeface="Arial"/>
              </a:rPr>
              <a:t>final </a:t>
            </a:r>
            <a:r>
              <a:rPr lang="en-US" sz="600" err="1">
                <a:solidFill>
                  <a:srgbClr val="BCBEC4"/>
                </a:solidFill>
                <a:latin typeface="Menlo"/>
                <a:cs typeface="Arial"/>
              </a:rPr>
              <a:t>containerFinder</a:t>
            </a:r>
            <a:r>
              <a:rPr lang="en-US" sz="600">
                <a:solidFill>
                  <a:srgbClr val="BCBEC4"/>
                </a:solidFill>
                <a:latin typeface="Menlo"/>
                <a:cs typeface="Arial"/>
              </a:rPr>
              <a:t> = </a:t>
            </a:r>
            <a:r>
              <a:rPr lang="en-US" sz="600" err="1">
                <a:solidFill>
                  <a:srgbClr val="BCBEC4"/>
                </a:solidFill>
                <a:latin typeface="Menlo"/>
                <a:cs typeface="Arial"/>
              </a:rPr>
              <a:t>find.byKey</a:t>
            </a:r>
            <a:r>
              <a:rPr lang="en-US" sz="600">
                <a:solidFill>
                  <a:srgbClr val="BCBEC4"/>
                </a:solidFill>
                <a:latin typeface="Menlo"/>
                <a:cs typeface="Arial"/>
              </a:rPr>
              <a:t>(</a:t>
            </a:r>
            <a:r>
              <a:rPr lang="en-US" sz="600">
                <a:solidFill>
                  <a:srgbClr val="CF8E6D"/>
                </a:solidFill>
                <a:latin typeface="Menlo"/>
                <a:cs typeface="Arial"/>
              </a:rPr>
              <a:t>const </a:t>
            </a:r>
            <a:r>
              <a:rPr lang="en-US" sz="600">
                <a:solidFill>
                  <a:srgbClr val="57AAF7"/>
                </a:solidFill>
                <a:latin typeface="Menlo"/>
                <a:cs typeface="Arial"/>
              </a:rPr>
              <a:t>Key</a:t>
            </a:r>
            <a:r>
              <a:rPr lang="en-US" sz="600">
                <a:solidFill>
                  <a:srgbClr val="BCBEC4"/>
                </a:solidFill>
                <a:latin typeface="Menlo"/>
                <a:cs typeface="Arial"/>
              </a:rPr>
              <a:t>(</a:t>
            </a:r>
            <a:r>
              <a:rPr lang="en-US" sz="600">
                <a:solidFill>
                  <a:srgbClr val="6AAB73"/>
                </a:solidFill>
                <a:latin typeface="Menlo"/>
                <a:cs typeface="Arial"/>
              </a:rPr>
              <a:t>"</a:t>
            </a:r>
            <a:r>
              <a:rPr lang="en-US" sz="600" err="1">
                <a:solidFill>
                  <a:srgbClr val="6AAB73"/>
                </a:solidFill>
                <a:latin typeface="Menlo"/>
                <a:cs typeface="Arial"/>
              </a:rPr>
              <a:t>titleContainer_bombardiroPage</a:t>
            </a:r>
            <a:r>
              <a:rPr lang="en-US" sz="600">
                <a:solidFill>
                  <a:srgbClr val="6AAB73"/>
                </a:solidFill>
                <a:latin typeface="Menlo"/>
                <a:cs typeface="Arial"/>
              </a:rPr>
              <a:t>"</a:t>
            </a:r>
            <a:r>
              <a:rPr lang="en-US" sz="600">
                <a:solidFill>
                  <a:srgbClr val="BCBEC4"/>
                </a:solidFill>
                <a:latin typeface="Menlo"/>
                <a:cs typeface="Arial"/>
              </a:rPr>
              <a:t>));</a:t>
            </a:r>
            <a:br>
              <a:rPr lang="en-US" sz="600">
                <a:latin typeface="Menlo"/>
                <a:cs typeface="Arial"/>
              </a:rPr>
            </a:br>
            <a:br>
              <a:rPr lang="en-US" sz="600">
                <a:latin typeface="Menlo"/>
                <a:cs typeface="Arial"/>
              </a:rPr>
            </a:br>
            <a:r>
              <a:rPr lang="en-US" sz="600">
                <a:solidFill>
                  <a:srgbClr val="BCBEC4"/>
                </a:solidFill>
                <a:latin typeface="Menlo"/>
                <a:cs typeface="Arial"/>
              </a:rPr>
              <a:t>      expect(</a:t>
            </a:r>
            <a:r>
              <a:rPr lang="en-US" sz="600" err="1">
                <a:solidFill>
                  <a:srgbClr val="BCBEC4"/>
                </a:solidFill>
                <a:latin typeface="Menlo"/>
                <a:cs typeface="Arial"/>
              </a:rPr>
              <a:t>titleFinder</a:t>
            </a:r>
            <a:r>
              <a:rPr lang="en-US" sz="600">
                <a:solidFill>
                  <a:srgbClr val="BCBEC4"/>
                </a:solidFill>
                <a:latin typeface="Menlo"/>
                <a:cs typeface="Arial"/>
              </a:rPr>
              <a:t>, </a:t>
            </a:r>
            <a:r>
              <a:rPr lang="en-US" sz="600" err="1">
                <a:solidFill>
                  <a:srgbClr val="BCBEC4"/>
                </a:solidFill>
                <a:latin typeface="Menlo"/>
                <a:cs typeface="Arial"/>
              </a:rPr>
              <a:t>findsOneWidget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expect(</a:t>
            </a:r>
            <a:r>
              <a:rPr lang="en-US" sz="600" err="1">
                <a:solidFill>
                  <a:srgbClr val="BCBEC4"/>
                </a:solidFill>
                <a:latin typeface="Menlo"/>
                <a:cs typeface="Arial"/>
              </a:rPr>
              <a:t>containerFinder</a:t>
            </a:r>
            <a:r>
              <a:rPr lang="en-US" sz="600">
                <a:solidFill>
                  <a:srgbClr val="BCBEC4"/>
                </a:solidFill>
                <a:latin typeface="Menlo"/>
                <a:cs typeface="Arial"/>
              </a:rPr>
              <a:t>, </a:t>
            </a:r>
            <a:r>
              <a:rPr lang="en-US" sz="600" err="1">
                <a:solidFill>
                  <a:srgbClr val="BCBEC4"/>
                </a:solidFill>
                <a:latin typeface="Menlo"/>
                <a:cs typeface="Arial"/>
              </a:rPr>
              <a:t>findsOneWidget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expect(</a:t>
            </a:r>
            <a:r>
              <a:rPr lang="en-US" sz="600" err="1">
                <a:solidFill>
                  <a:srgbClr val="BCBEC4"/>
                </a:solidFill>
                <a:latin typeface="Menlo"/>
                <a:cs typeface="Arial"/>
              </a:rPr>
              <a:t>bombardiroFinder</a:t>
            </a:r>
            <a:r>
              <a:rPr lang="en-US" sz="600">
                <a:solidFill>
                  <a:srgbClr val="BCBEC4"/>
                </a:solidFill>
                <a:latin typeface="Menlo"/>
                <a:cs typeface="Arial"/>
              </a:rPr>
              <a:t>, </a:t>
            </a:r>
            <a:r>
              <a:rPr lang="en-US" sz="600" err="1">
                <a:solidFill>
                  <a:srgbClr val="BCBEC4"/>
                </a:solidFill>
                <a:latin typeface="Menlo"/>
                <a:cs typeface="Arial"/>
              </a:rPr>
              <a:t>findsOneWidget</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expect(</a:t>
            </a:r>
            <a:r>
              <a:rPr lang="en-US" sz="600" err="1">
                <a:solidFill>
                  <a:srgbClr val="BCBEC4"/>
                </a:solidFill>
                <a:latin typeface="Menlo"/>
                <a:cs typeface="Arial"/>
              </a:rPr>
              <a:t>tungTungTungTungTungSahurFinder</a:t>
            </a:r>
            <a:r>
              <a:rPr lang="en-US" sz="600">
                <a:solidFill>
                  <a:srgbClr val="BCBEC4"/>
                </a:solidFill>
                <a:latin typeface="Menlo"/>
                <a:cs typeface="Arial"/>
              </a:rPr>
              <a:t>, </a:t>
            </a:r>
            <a:r>
              <a:rPr lang="en-US" sz="600" err="1">
                <a:solidFill>
                  <a:srgbClr val="BCBEC4"/>
                </a:solidFill>
                <a:latin typeface="Menlo"/>
                <a:cs typeface="Arial"/>
              </a:rPr>
              <a:t>findsNothing</a:t>
            </a:r>
            <a:r>
              <a:rPr lang="en-US" sz="600">
                <a:solidFill>
                  <a:srgbClr val="BCBEC4"/>
                </a:solidFill>
                <a:latin typeface="Menlo"/>
                <a:cs typeface="Arial"/>
              </a:rPr>
              <a:t>);</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  });</a:t>
            </a:r>
            <a:br>
              <a:rPr lang="en-US" sz="600">
                <a:latin typeface="Menlo"/>
                <a:cs typeface="Arial"/>
              </a:rPr>
            </a:br>
            <a:r>
              <a:rPr lang="en-US" sz="600">
                <a:solidFill>
                  <a:srgbClr val="BCBEC4"/>
                </a:solidFill>
                <a:latin typeface="Menlo"/>
                <a:cs typeface="Arial"/>
              </a:rPr>
              <a:t>}</a:t>
            </a:r>
            <a:endParaRPr lang="en-US" sz="900">
              <a:latin typeface="Menlo"/>
              <a:cs typeface="Arial"/>
            </a:endParaRPr>
          </a:p>
        </p:txBody>
      </p:sp>
    </p:spTree>
    <p:extLst>
      <p:ext uri="{BB962C8B-B14F-4D97-AF65-F5344CB8AC3E}">
        <p14:creationId xmlns:p14="http://schemas.microsoft.com/office/powerpoint/2010/main" val="3445308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41719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460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11314BC-2244-09C3-E070-C5DD07DD03C7}"/>
              </a:ext>
            </a:extLst>
          </p:cNvPr>
          <p:cNvSpPr>
            <a:spLocks noGrp="1"/>
          </p:cNvSpPr>
          <p:nvPr>
            <p:ph type="body" sz="quarter" idx="11"/>
          </p:nvPr>
        </p:nvSpPr>
        <p:spPr/>
        <p:txBody>
          <a:bodyPr>
            <a:normAutofit fontScale="92500" lnSpcReduction="10000"/>
          </a:bodyPr>
          <a:lstStyle/>
          <a:p>
            <a:r>
              <a:rPr lang="en-PT"/>
              <a:t>Hello “Mobile” World</a:t>
            </a:r>
          </a:p>
          <a:p>
            <a:endParaRPr lang="en-PT"/>
          </a:p>
        </p:txBody>
      </p:sp>
      <p:sp>
        <p:nvSpPr>
          <p:cNvPr id="4" name="Text Placeholder 3">
            <a:extLst>
              <a:ext uri="{FF2B5EF4-FFF2-40B4-BE49-F238E27FC236}">
                <a16:creationId xmlns:a16="http://schemas.microsoft.com/office/drawing/2014/main" id="{6C43DFB3-1BA4-CD39-2DAA-479CB169796C}"/>
              </a:ext>
            </a:extLst>
          </p:cNvPr>
          <p:cNvSpPr>
            <a:spLocks noGrp="1"/>
          </p:cNvSpPr>
          <p:nvPr>
            <p:ph type="body" sz="quarter" idx="10"/>
          </p:nvPr>
        </p:nvSpPr>
        <p:spPr/>
        <p:txBody>
          <a:bodyPr lIns="91440" tIns="45720" rIns="91440" bIns="45720" anchor="t">
            <a:normAutofit fontScale="92500" lnSpcReduction="20000"/>
          </a:bodyPr>
          <a:lstStyle/>
          <a:p>
            <a:r>
              <a:rPr lang="en-PT">
                <a:latin typeface="Arial Black"/>
              </a:rPr>
              <a:t>1</a:t>
            </a:r>
            <a:endParaRPr lang="en-PT"/>
          </a:p>
        </p:txBody>
      </p:sp>
      <p:sp>
        <p:nvSpPr>
          <p:cNvPr id="6" name="Text Placeholder 5">
            <a:extLst>
              <a:ext uri="{FF2B5EF4-FFF2-40B4-BE49-F238E27FC236}">
                <a16:creationId xmlns:a16="http://schemas.microsoft.com/office/drawing/2014/main" id="{BFD4EA93-370D-E44D-C8DF-F425F6D10B67}"/>
              </a:ext>
            </a:extLst>
          </p:cNvPr>
          <p:cNvSpPr>
            <a:spLocks noGrp="1"/>
          </p:cNvSpPr>
          <p:nvPr>
            <p:ph type="body" sz="quarter" idx="12"/>
          </p:nvPr>
        </p:nvSpPr>
        <p:spPr/>
        <p:txBody>
          <a:bodyPr lIns="91440" tIns="45720" rIns="91440" bIns="45720" anchor="t">
            <a:normAutofit/>
          </a:bodyPr>
          <a:lstStyle/>
          <a:p>
            <a:r>
              <a:rPr lang="en-PT">
                <a:latin typeface="Arial"/>
                <a:cs typeface="Arial"/>
              </a:rPr>
              <a:t>Brief History of the Mobile development</a:t>
            </a:r>
          </a:p>
          <a:p>
            <a:endParaRPr lang="en-PT"/>
          </a:p>
        </p:txBody>
      </p:sp>
    </p:spTree>
    <p:extLst>
      <p:ext uri="{BB962C8B-B14F-4D97-AF65-F5344CB8AC3E}">
        <p14:creationId xmlns:p14="http://schemas.microsoft.com/office/powerpoint/2010/main" val="4114439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41B9D-0846-F946-7ADD-C1FF9C96D55B}"/>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E6CC981C-909B-A46F-F7D1-803854CD0B95}"/>
              </a:ext>
            </a:extLst>
          </p:cNvPr>
          <p:cNvSpPr>
            <a:spLocks noGrp="1"/>
          </p:cNvSpPr>
          <p:nvPr>
            <p:ph type="body" sz="quarter" idx="10"/>
          </p:nvPr>
        </p:nvSpPr>
        <p:spPr/>
        <p:txBody>
          <a:bodyPr lIns="91440" tIns="45720" rIns="91440" bIns="45720" anchor="t"/>
          <a:lstStyle/>
          <a:p>
            <a:r>
              <a:rPr lang="en-PT">
                <a:latin typeface="Arial"/>
                <a:cs typeface="Arial"/>
              </a:rPr>
              <a:t>Pre-iOS</a:t>
            </a:r>
            <a:endParaRPr lang="en-PT"/>
          </a:p>
        </p:txBody>
      </p:sp>
      <p:sp>
        <p:nvSpPr>
          <p:cNvPr id="6" name="Text Placeholder 5">
            <a:extLst>
              <a:ext uri="{FF2B5EF4-FFF2-40B4-BE49-F238E27FC236}">
                <a16:creationId xmlns:a16="http://schemas.microsoft.com/office/drawing/2014/main" id="{1F0E4EA0-6FB5-4FFB-B944-E8D67AFD54A8}"/>
              </a:ext>
            </a:extLst>
          </p:cNvPr>
          <p:cNvSpPr>
            <a:spLocks noGrp="1"/>
          </p:cNvSpPr>
          <p:nvPr>
            <p:ph type="body" sz="quarter" idx="11"/>
          </p:nvPr>
        </p:nvSpPr>
        <p:spPr>
          <a:xfrm>
            <a:off x="4484636" y="1455678"/>
            <a:ext cx="1663200" cy="2768394"/>
          </a:xfrm>
          <a:noFill/>
        </p:spPr>
        <p:txBody>
          <a:bodyPr/>
          <a:lstStyle/>
          <a:p>
            <a:pPr algn="ctr"/>
            <a:r>
              <a:rPr lang="en-PT"/>
              <a:t>BlackBerry OS</a:t>
            </a:r>
          </a:p>
        </p:txBody>
      </p:sp>
      <p:sp>
        <p:nvSpPr>
          <p:cNvPr id="7" name="Text Placeholder 6">
            <a:extLst>
              <a:ext uri="{FF2B5EF4-FFF2-40B4-BE49-F238E27FC236}">
                <a16:creationId xmlns:a16="http://schemas.microsoft.com/office/drawing/2014/main" id="{FB305DCB-4517-9BAB-1126-9CAB3A5C9242}"/>
              </a:ext>
            </a:extLst>
          </p:cNvPr>
          <p:cNvSpPr>
            <a:spLocks noGrp="1"/>
          </p:cNvSpPr>
          <p:nvPr>
            <p:ph type="body" sz="quarter" idx="12"/>
          </p:nvPr>
        </p:nvSpPr>
        <p:spPr>
          <a:xfrm>
            <a:off x="6483836" y="1455678"/>
            <a:ext cx="1663200" cy="2768394"/>
          </a:xfrm>
          <a:noFill/>
        </p:spPr>
        <p:txBody>
          <a:bodyPr/>
          <a:lstStyle/>
          <a:p>
            <a:pPr algn="ctr"/>
            <a:r>
              <a:rPr lang="en-PT"/>
              <a:t>Windows CE</a:t>
            </a:r>
          </a:p>
        </p:txBody>
      </p:sp>
      <p:sp>
        <p:nvSpPr>
          <p:cNvPr id="3" name="Text Placeholder 5">
            <a:extLst>
              <a:ext uri="{FF2B5EF4-FFF2-40B4-BE49-F238E27FC236}">
                <a16:creationId xmlns:a16="http://schemas.microsoft.com/office/drawing/2014/main" id="{1AE10CBE-BA50-5899-EBB4-40EABDB9CF63}"/>
              </a:ext>
            </a:extLst>
          </p:cNvPr>
          <p:cNvSpPr txBox="1">
            <a:spLocks/>
          </p:cNvSpPr>
          <p:nvPr/>
        </p:nvSpPr>
        <p:spPr>
          <a:xfrm>
            <a:off x="2821436" y="1456538"/>
            <a:ext cx="1663200" cy="2768394"/>
          </a:xfrm>
          <a:prstGeom prst="rect">
            <a:avLst/>
          </a:prstGeom>
          <a:noFill/>
        </p:spPr>
        <p:txBody>
          <a:bodyPr/>
          <a:lstStyle>
            <a:lvl1pPr marL="0" indent="0" algn="l" defTabSz="342892" rtl="0" eaLnBrk="1" latinLnBrk="0" hangingPunct="1">
              <a:lnSpc>
                <a:spcPct val="90000"/>
              </a:lnSpc>
              <a:spcBef>
                <a:spcPts val="375"/>
              </a:spcBef>
              <a:buFont typeface="Arial" panose="020B0604020202020204" pitchFamily="34" charset="0"/>
              <a:buNone/>
              <a:defRPr sz="1200" b="0" kern="1200">
                <a:solidFill>
                  <a:schemeClr val="bg1"/>
                </a:solidFill>
                <a:latin typeface="Arial" panose="020B0604020202020204" pitchFamily="34" charset="0"/>
                <a:ea typeface="+mn-ea"/>
                <a:cs typeface="Arial" panose="020B0604020202020204" pitchFamily="34" charset="0"/>
              </a:defRPr>
            </a:lvl1pPr>
            <a:lvl2pPr marL="171446" indent="0" algn="l" defTabSz="342892" rtl="0" eaLnBrk="1" latinLnBrk="0" hangingPunct="1">
              <a:lnSpc>
                <a:spcPct val="90000"/>
              </a:lnSpc>
              <a:spcBef>
                <a:spcPts val="188"/>
              </a:spcBef>
              <a:buFont typeface="Arial" panose="020B0604020202020204" pitchFamily="34" charset="0"/>
              <a:buNone/>
              <a:defRPr sz="900" kern="1200">
                <a:solidFill>
                  <a:schemeClr val="tx1"/>
                </a:solidFill>
                <a:latin typeface="+mn-lt"/>
                <a:ea typeface="+mn-ea"/>
                <a:cs typeface="+mn-cs"/>
              </a:defRPr>
            </a:lvl2pPr>
            <a:lvl3pPr marL="342892" indent="0" algn="l" defTabSz="342892" rtl="0" eaLnBrk="1" latinLnBrk="0" hangingPunct="1">
              <a:lnSpc>
                <a:spcPct val="90000"/>
              </a:lnSpc>
              <a:spcBef>
                <a:spcPts val="188"/>
              </a:spcBef>
              <a:buFont typeface="Arial" panose="020B0604020202020204" pitchFamily="34" charset="0"/>
              <a:buNone/>
              <a:defRPr sz="750" kern="1200">
                <a:solidFill>
                  <a:schemeClr val="tx1"/>
                </a:solidFill>
                <a:latin typeface="+mn-lt"/>
                <a:ea typeface="+mn-ea"/>
                <a:cs typeface="+mn-cs"/>
              </a:defRPr>
            </a:lvl3pPr>
            <a:lvl4pPr marL="514337" indent="0" algn="l" defTabSz="342892" rtl="0" eaLnBrk="1" latinLnBrk="0" hangingPunct="1">
              <a:lnSpc>
                <a:spcPct val="90000"/>
              </a:lnSpc>
              <a:spcBef>
                <a:spcPts val="188"/>
              </a:spcBef>
              <a:buFont typeface="Arial" panose="020B0604020202020204" pitchFamily="34" charset="0"/>
              <a:buNone/>
              <a:defRPr sz="675" kern="1200">
                <a:solidFill>
                  <a:schemeClr val="tx1"/>
                </a:solidFill>
                <a:latin typeface="+mn-lt"/>
                <a:ea typeface="+mn-ea"/>
                <a:cs typeface="+mn-cs"/>
              </a:defRPr>
            </a:lvl4pPr>
            <a:lvl5pPr marL="685783" indent="0" algn="l" defTabSz="342892" rtl="0" eaLnBrk="1" latinLnBrk="0" hangingPunct="1">
              <a:lnSpc>
                <a:spcPct val="90000"/>
              </a:lnSpc>
              <a:spcBef>
                <a:spcPts val="188"/>
              </a:spcBef>
              <a:buFont typeface="Arial" panose="020B0604020202020204" pitchFamily="34" charset="0"/>
              <a:buNone/>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pPr algn="ctr"/>
            <a:r>
              <a:rPr lang="en-PT"/>
              <a:t>Symbian OS</a:t>
            </a:r>
          </a:p>
        </p:txBody>
      </p:sp>
      <p:pic>
        <p:nvPicPr>
          <p:cNvPr id="8" name="Picture 7" descr="A black and white logo&#10;&#10;AI-generated content may be incorrect.">
            <a:extLst>
              <a:ext uri="{FF2B5EF4-FFF2-40B4-BE49-F238E27FC236}">
                <a16:creationId xmlns:a16="http://schemas.microsoft.com/office/drawing/2014/main" id="{0E4350D4-E4E8-694B-3DBE-C811FFBE6C58}"/>
              </a:ext>
            </a:extLst>
          </p:cNvPr>
          <p:cNvPicPr>
            <a:picLocks noChangeAspect="1"/>
          </p:cNvPicPr>
          <p:nvPr/>
        </p:nvPicPr>
        <p:blipFill rotWithShape="1">
          <a:blip r:embed="rId3">
            <a:extLst>
              <a:ext uri="{28A0092B-C50C-407E-A947-70E740481C1C}">
                <a14:useLocalDpi xmlns:a14="http://schemas.microsoft.com/office/drawing/2010/main" val="0"/>
              </a:ext>
            </a:extLst>
          </a:blip>
          <a:srcRect l="10091" r="9398" b="16762"/>
          <a:stretch/>
        </p:blipFill>
        <p:spPr>
          <a:xfrm>
            <a:off x="4881475" y="1895535"/>
            <a:ext cx="869522" cy="934336"/>
          </a:xfrm>
          <a:prstGeom prst="rect">
            <a:avLst/>
          </a:prstGeom>
        </p:spPr>
      </p:pic>
      <p:pic>
        <p:nvPicPr>
          <p:cNvPr id="10" name="Picture 9" descr="A logo of a computer company&#10;&#10;AI-generated content may be incorrect.">
            <a:extLst>
              <a:ext uri="{FF2B5EF4-FFF2-40B4-BE49-F238E27FC236}">
                <a16:creationId xmlns:a16="http://schemas.microsoft.com/office/drawing/2014/main" id="{AA1A2D0C-4CC9-94BA-9893-67CE23483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1036" y="1895535"/>
            <a:ext cx="900000" cy="900000"/>
          </a:xfrm>
          <a:prstGeom prst="rect">
            <a:avLst/>
          </a:prstGeom>
        </p:spPr>
      </p:pic>
      <p:pic>
        <p:nvPicPr>
          <p:cNvPr id="13" name="Picture 12" descr="A black and blue logo&#10;&#10;AI-generated content may be incorrect.">
            <a:extLst>
              <a:ext uri="{FF2B5EF4-FFF2-40B4-BE49-F238E27FC236}">
                <a16:creationId xmlns:a16="http://schemas.microsoft.com/office/drawing/2014/main" id="{FE9A7CDE-85FE-F81B-6FB7-457FD79766C0}"/>
              </a:ext>
            </a:extLst>
          </p:cNvPr>
          <p:cNvPicPr>
            <a:picLocks noChangeAspect="1"/>
          </p:cNvPicPr>
          <p:nvPr/>
        </p:nvPicPr>
        <p:blipFill rotWithShape="1">
          <a:blip r:embed="rId5">
            <a:extLst>
              <a:ext uri="{28A0092B-C50C-407E-A947-70E740481C1C}">
                <a14:useLocalDpi xmlns:a14="http://schemas.microsoft.com/office/drawing/2010/main" val="0"/>
              </a:ext>
            </a:extLst>
          </a:blip>
          <a:srcRect l="6223" t="26473" r="4013" b="29744"/>
          <a:stretch/>
        </p:blipFill>
        <p:spPr>
          <a:xfrm>
            <a:off x="2933036" y="2174330"/>
            <a:ext cx="1440000" cy="342410"/>
          </a:xfrm>
          <a:prstGeom prst="rect">
            <a:avLst/>
          </a:prstGeom>
        </p:spPr>
      </p:pic>
      <p:sp>
        <p:nvSpPr>
          <p:cNvPr id="15" name="Text Placeholder 5">
            <a:extLst>
              <a:ext uri="{FF2B5EF4-FFF2-40B4-BE49-F238E27FC236}">
                <a16:creationId xmlns:a16="http://schemas.microsoft.com/office/drawing/2014/main" id="{57C603EE-70A4-B391-0C0C-D035F90B4885}"/>
              </a:ext>
            </a:extLst>
          </p:cNvPr>
          <p:cNvSpPr txBox="1">
            <a:spLocks/>
          </p:cNvSpPr>
          <p:nvPr/>
        </p:nvSpPr>
        <p:spPr>
          <a:xfrm>
            <a:off x="3176051" y="3042366"/>
            <a:ext cx="953970" cy="259727"/>
          </a:xfrm>
          <a:prstGeom prst="rect">
            <a:avLst/>
          </a:prstGeom>
        </p:spPr>
        <p:txBody>
          <a:bodyPr/>
          <a:lstStyle>
            <a:lvl1pPr marL="0" indent="0" algn="l" defTabSz="342892" rtl="0" eaLnBrk="1" latinLnBrk="0" hangingPunct="1">
              <a:lnSpc>
                <a:spcPct val="90000"/>
              </a:lnSpc>
              <a:spcBef>
                <a:spcPts val="375"/>
              </a:spcBef>
              <a:buFont typeface="Arial" panose="020B0604020202020204" pitchFamily="34" charset="0"/>
              <a:buNone/>
              <a:defRPr sz="1200" b="0" kern="1200">
                <a:solidFill>
                  <a:schemeClr val="bg1"/>
                </a:solidFill>
                <a:latin typeface="Arial" panose="020B0604020202020204" pitchFamily="34" charset="0"/>
                <a:ea typeface="+mn-ea"/>
                <a:cs typeface="Arial" panose="020B0604020202020204" pitchFamily="34" charset="0"/>
              </a:defRPr>
            </a:lvl1pPr>
            <a:lvl2pPr marL="171446" indent="0" algn="l" defTabSz="342892" rtl="0" eaLnBrk="1" latinLnBrk="0" hangingPunct="1">
              <a:lnSpc>
                <a:spcPct val="90000"/>
              </a:lnSpc>
              <a:spcBef>
                <a:spcPts val="188"/>
              </a:spcBef>
              <a:buFont typeface="Arial" panose="020B0604020202020204" pitchFamily="34" charset="0"/>
              <a:buNone/>
              <a:defRPr sz="900" kern="1200">
                <a:solidFill>
                  <a:schemeClr val="tx1"/>
                </a:solidFill>
                <a:latin typeface="+mn-lt"/>
                <a:ea typeface="+mn-ea"/>
                <a:cs typeface="+mn-cs"/>
              </a:defRPr>
            </a:lvl2pPr>
            <a:lvl3pPr marL="342892" indent="0" algn="l" defTabSz="342892" rtl="0" eaLnBrk="1" latinLnBrk="0" hangingPunct="1">
              <a:lnSpc>
                <a:spcPct val="90000"/>
              </a:lnSpc>
              <a:spcBef>
                <a:spcPts val="188"/>
              </a:spcBef>
              <a:buFont typeface="Arial" panose="020B0604020202020204" pitchFamily="34" charset="0"/>
              <a:buNone/>
              <a:defRPr sz="750" kern="1200">
                <a:solidFill>
                  <a:schemeClr val="tx1"/>
                </a:solidFill>
                <a:latin typeface="+mn-lt"/>
                <a:ea typeface="+mn-ea"/>
                <a:cs typeface="+mn-cs"/>
              </a:defRPr>
            </a:lvl3pPr>
            <a:lvl4pPr marL="514337" indent="0" algn="l" defTabSz="342892" rtl="0" eaLnBrk="1" latinLnBrk="0" hangingPunct="1">
              <a:lnSpc>
                <a:spcPct val="90000"/>
              </a:lnSpc>
              <a:spcBef>
                <a:spcPts val="188"/>
              </a:spcBef>
              <a:buFont typeface="Arial" panose="020B0604020202020204" pitchFamily="34" charset="0"/>
              <a:buNone/>
              <a:defRPr sz="675" kern="1200">
                <a:solidFill>
                  <a:schemeClr val="tx1"/>
                </a:solidFill>
                <a:latin typeface="+mn-lt"/>
                <a:ea typeface="+mn-ea"/>
                <a:cs typeface="+mn-cs"/>
              </a:defRPr>
            </a:lvl4pPr>
            <a:lvl5pPr marL="685783" indent="0" algn="l" defTabSz="342892" rtl="0" eaLnBrk="1" latinLnBrk="0" hangingPunct="1">
              <a:lnSpc>
                <a:spcPct val="90000"/>
              </a:lnSpc>
              <a:spcBef>
                <a:spcPts val="188"/>
              </a:spcBef>
              <a:buFont typeface="Arial" panose="020B0604020202020204" pitchFamily="34" charset="0"/>
              <a:buNone/>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pPr algn="ctr"/>
            <a:r>
              <a:rPr lang="en-PT"/>
              <a:t>1997-2012</a:t>
            </a:r>
          </a:p>
        </p:txBody>
      </p:sp>
      <p:pic>
        <p:nvPicPr>
          <p:cNvPr id="17" name="Picture 16" descr="A screenshot of a cell phone&#10;&#10;AI-generated content may be incorrect.">
            <a:extLst>
              <a:ext uri="{FF2B5EF4-FFF2-40B4-BE49-F238E27FC236}">
                <a16:creationId xmlns:a16="http://schemas.microsoft.com/office/drawing/2014/main" id="{18C0A4E0-B27B-44E3-FDFF-6754DA03F4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7471" y="1873355"/>
            <a:ext cx="1381178" cy="2458800"/>
          </a:xfrm>
          <a:prstGeom prst="rect">
            <a:avLst/>
          </a:prstGeom>
        </p:spPr>
      </p:pic>
      <p:sp>
        <p:nvSpPr>
          <p:cNvPr id="22" name="Text Placeholder 5">
            <a:extLst>
              <a:ext uri="{FF2B5EF4-FFF2-40B4-BE49-F238E27FC236}">
                <a16:creationId xmlns:a16="http://schemas.microsoft.com/office/drawing/2014/main" id="{9853E534-94A6-746C-90D8-A71BAA6A2CE4}"/>
              </a:ext>
            </a:extLst>
          </p:cNvPr>
          <p:cNvSpPr txBox="1">
            <a:spLocks/>
          </p:cNvSpPr>
          <p:nvPr/>
        </p:nvSpPr>
        <p:spPr>
          <a:xfrm>
            <a:off x="4839251" y="3042366"/>
            <a:ext cx="953970" cy="259727"/>
          </a:xfrm>
          <a:prstGeom prst="rect">
            <a:avLst/>
          </a:prstGeom>
        </p:spPr>
        <p:txBody>
          <a:bodyPr/>
          <a:lstStyle>
            <a:lvl1pPr marL="0" indent="0" algn="l" defTabSz="342892" rtl="0" eaLnBrk="1" latinLnBrk="0" hangingPunct="1">
              <a:lnSpc>
                <a:spcPct val="90000"/>
              </a:lnSpc>
              <a:spcBef>
                <a:spcPts val="375"/>
              </a:spcBef>
              <a:buFont typeface="Arial" panose="020B0604020202020204" pitchFamily="34" charset="0"/>
              <a:buNone/>
              <a:defRPr sz="1200" b="0" kern="1200">
                <a:solidFill>
                  <a:schemeClr val="bg1"/>
                </a:solidFill>
                <a:latin typeface="Arial" panose="020B0604020202020204" pitchFamily="34" charset="0"/>
                <a:ea typeface="+mn-ea"/>
                <a:cs typeface="Arial" panose="020B0604020202020204" pitchFamily="34" charset="0"/>
              </a:defRPr>
            </a:lvl1pPr>
            <a:lvl2pPr marL="171446" indent="0" algn="l" defTabSz="342892" rtl="0" eaLnBrk="1" latinLnBrk="0" hangingPunct="1">
              <a:lnSpc>
                <a:spcPct val="90000"/>
              </a:lnSpc>
              <a:spcBef>
                <a:spcPts val="188"/>
              </a:spcBef>
              <a:buFont typeface="Arial" panose="020B0604020202020204" pitchFamily="34" charset="0"/>
              <a:buNone/>
              <a:defRPr sz="900" kern="1200">
                <a:solidFill>
                  <a:schemeClr val="tx1"/>
                </a:solidFill>
                <a:latin typeface="+mn-lt"/>
                <a:ea typeface="+mn-ea"/>
                <a:cs typeface="+mn-cs"/>
              </a:defRPr>
            </a:lvl2pPr>
            <a:lvl3pPr marL="342892" indent="0" algn="l" defTabSz="342892" rtl="0" eaLnBrk="1" latinLnBrk="0" hangingPunct="1">
              <a:lnSpc>
                <a:spcPct val="90000"/>
              </a:lnSpc>
              <a:spcBef>
                <a:spcPts val="188"/>
              </a:spcBef>
              <a:buFont typeface="Arial" panose="020B0604020202020204" pitchFamily="34" charset="0"/>
              <a:buNone/>
              <a:defRPr sz="750" kern="1200">
                <a:solidFill>
                  <a:schemeClr val="tx1"/>
                </a:solidFill>
                <a:latin typeface="+mn-lt"/>
                <a:ea typeface="+mn-ea"/>
                <a:cs typeface="+mn-cs"/>
              </a:defRPr>
            </a:lvl3pPr>
            <a:lvl4pPr marL="514337" indent="0" algn="l" defTabSz="342892" rtl="0" eaLnBrk="1" latinLnBrk="0" hangingPunct="1">
              <a:lnSpc>
                <a:spcPct val="90000"/>
              </a:lnSpc>
              <a:spcBef>
                <a:spcPts val="188"/>
              </a:spcBef>
              <a:buFont typeface="Arial" panose="020B0604020202020204" pitchFamily="34" charset="0"/>
              <a:buNone/>
              <a:defRPr sz="675" kern="1200">
                <a:solidFill>
                  <a:schemeClr val="tx1"/>
                </a:solidFill>
                <a:latin typeface="+mn-lt"/>
                <a:ea typeface="+mn-ea"/>
                <a:cs typeface="+mn-cs"/>
              </a:defRPr>
            </a:lvl4pPr>
            <a:lvl5pPr marL="685783" indent="0" algn="l" defTabSz="342892" rtl="0" eaLnBrk="1" latinLnBrk="0" hangingPunct="1">
              <a:lnSpc>
                <a:spcPct val="90000"/>
              </a:lnSpc>
              <a:spcBef>
                <a:spcPts val="188"/>
              </a:spcBef>
              <a:buFont typeface="Arial" panose="020B0604020202020204" pitchFamily="34" charset="0"/>
              <a:buNone/>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pPr algn="ctr"/>
            <a:r>
              <a:rPr lang="en-PT"/>
              <a:t>1999-2013</a:t>
            </a:r>
          </a:p>
        </p:txBody>
      </p:sp>
      <p:sp>
        <p:nvSpPr>
          <p:cNvPr id="23" name="Text Placeholder 5">
            <a:extLst>
              <a:ext uri="{FF2B5EF4-FFF2-40B4-BE49-F238E27FC236}">
                <a16:creationId xmlns:a16="http://schemas.microsoft.com/office/drawing/2014/main" id="{BED54B89-B855-D66F-EAA8-AE4E9EBC783B}"/>
              </a:ext>
            </a:extLst>
          </p:cNvPr>
          <p:cNvSpPr txBox="1">
            <a:spLocks/>
          </p:cNvSpPr>
          <p:nvPr/>
        </p:nvSpPr>
        <p:spPr>
          <a:xfrm>
            <a:off x="6854626" y="3042366"/>
            <a:ext cx="953970" cy="259727"/>
          </a:xfrm>
          <a:prstGeom prst="rect">
            <a:avLst/>
          </a:prstGeom>
        </p:spPr>
        <p:txBody>
          <a:bodyPr/>
          <a:lstStyle>
            <a:lvl1pPr marL="0" indent="0" algn="l" defTabSz="342892" rtl="0" eaLnBrk="1" latinLnBrk="0" hangingPunct="1">
              <a:lnSpc>
                <a:spcPct val="90000"/>
              </a:lnSpc>
              <a:spcBef>
                <a:spcPts val="375"/>
              </a:spcBef>
              <a:buFont typeface="Arial" panose="020B0604020202020204" pitchFamily="34" charset="0"/>
              <a:buNone/>
              <a:defRPr sz="1200" b="0" kern="1200">
                <a:solidFill>
                  <a:schemeClr val="bg1"/>
                </a:solidFill>
                <a:latin typeface="Arial" panose="020B0604020202020204" pitchFamily="34" charset="0"/>
                <a:ea typeface="+mn-ea"/>
                <a:cs typeface="Arial" panose="020B0604020202020204" pitchFamily="34" charset="0"/>
              </a:defRPr>
            </a:lvl1pPr>
            <a:lvl2pPr marL="171446" indent="0" algn="l" defTabSz="342892" rtl="0" eaLnBrk="1" latinLnBrk="0" hangingPunct="1">
              <a:lnSpc>
                <a:spcPct val="90000"/>
              </a:lnSpc>
              <a:spcBef>
                <a:spcPts val="188"/>
              </a:spcBef>
              <a:buFont typeface="Arial" panose="020B0604020202020204" pitchFamily="34" charset="0"/>
              <a:buNone/>
              <a:defRPr sz="900" kern="1200">
                <a:solidFill>
                  <a:schemeClr val="tx1"/>
                </a:solidFill>
                <a:latin typeface="+mn-lt"/>
                <a:ea typeface="+mn-ea"/>
                <a:cs typeface="+mn-cs"/>
              </a:defRPr>
            </a:lvl2pPr>
            <a:lvl3pPr marL="342892" indent="0" algn="l" defTabSz="342892" rtl="0" eaLnBrk="1" latinLnBrk="0" hangingPunct="1">
              <a:lnSpc>
                <a:spcPct val="90000"/>
              </a:lnSpc>
              <a:spcBef>
                <a:spcPts val="188"/>
              </a:spcBef>
              <a:buFont typeface="Arial" panose="020B0604020202020204" pitchFamily="34" charset="0"/>
              <a:buNone/>
              <a:defRPr sz="750" kern="1200">
                <a:solidFill>
                  <a:schemeClr val="tx1"/>
                </a:solidFill>
                <a:latin typeface="+mn-lt"/>
                <a:ea typeface="+mn-ea"/>
                <a:cs typeface="+mn-cs"/>
              </a:defRPr>
            </a:lvl3pPr>
            <a:lvl4pPr marL="514337" indent="0" algn="l" defTabSz="342892" rtl="0" eaLnBrk="1" latinLnBrk="0" hangingPunct="1">
              <a:lnSpc>
                <a:spcPct val="90000"/>
              </a:lnSpc>
              <a:spcBef>
                <a:spcPts val="188"/>
              </a:spcBef>
              <a:buFont typeface="Arial" panose="020B0604020202020204" pitchFamily="34" charset="0"/>
              <a:buNone/>
              <a:defRPr sz="675" kern="1200">
                <a:solidFill>
                  <a:schemeClr val="tx1"/>
                </a:solidFill>
                <a:latin typeface="+mn-lt"/>
                <a:ea typeface="+mn-ea"/>
                <a:cs typeface="+mn-cs"/>
              </a:defRPr>
            </a:lvl4pPr>
            <a:lvl5pPr marL="685783" indent="0" algn="l" defTabSz="342892" rtl="0" eaLnBrk="1" latinLnBrk="0" hangingPunct="1">
              <a:lnSpc>
                <a:spcPct val="90000"/>
              </a:lnSpc>
              <a:spcBef>
                <a:spcPts val="188"/>
              </a:spcBef>
              <a:buFont typeface="Arial" panose="020B0604020202020204" pitchFamily="34" charset="0"/>
              <a:buNone/>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pPr algn="ctr"/>
            <a:r>
              <a:rPr lang="en-PT"/>
              <a:t>1996-2013</a:t>
            </a:r>
          </a:p>
        </p:txBody>
      </p:sp>
      <p:pic>
        <p:nvPicPr>
          <p:cNvPr id="19" name="Picture 18" descr="A close-up of a blackberry phone&#10;&#10;AI-generated content may be incorrect.">
            <a:extLst>
              <a:ext uri="{FF2B5EF4-FFF2-40B4-BE49-F238E27FC236}">
                <a16:creationId xmlns:a16="http://schemas.microsoft.com/office/drawing/2014/main" id="{A0DAF3A9-0D7B-8147-C4FA-0C600F03EBA3}"/>
              </a:ext>
            </a:extLst>
          </p:cNvPr>
          <p:cNvPicPr>
            <a:picLocks noChangeAspect="1"/>
          </p:cNvPicPr>
          <p:nvPr/>
        </p:nvPicPr>
        <p:blipFill>
          <a:blip r:embed="rId7">
            <a:extLst>
              <a:ext uri="{28A0092B-C50C-407E-A947-70E740481C1C}">
                <a14:useLocalDpi xmlns:a14="http://schemas.microsoft.com/office/drawing/2010/main" val="0"/>
              </a:ext>
            </a:extLst>
          </a:blip>
          <a:srcRect l="11592" t="2160" r="7332" b="13222"/>
          <a:stretch/>
        </p:blipFill>
        <p:spPr>
          <a:xfrm>
            <a:off x="4547276" y="1873355"/>
            <a:ext cx="1533013" cy="1800000"/>
          </a:xfrm>
          <a:prstGeom prst="rect">
            <a:avLst/>
          </a:prstGeom>
        </p:spPr>
      </p:pic>
      <p:pic>
        <p:nvPicPr>
          <p:cNvPr id="21" name="Picture 20" descr="A screenshot of a computer&#10;&#10;AI-generated content may be incorrect.">
            <a:extLst>
              <a:ext uri="{FF2B5EF4-FFF2-40B4-BE49-F238E27FC236}">
                <a16:creationId xmlns:a16="http://schemas.microsoft.com/office/drawing/2014/main" id="{83AB4B5D-F742-4F1F-829D-D692C3F0C4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59436" y="1873355"/>
            <a:ext cx="2112000" cy="1584000"/>
          </a:xfrm>
          <a:prstGeom prst="rect">
            <a:avLst/>
          </a:prstGeom>
        </p:spPr>
      </p:pic>
    </p:spTree>
    <p:extLst>
      <p:ext uri="{BB962C8B-B14F-4D97-AF65-F5344CB8AC3E}">
        <p14:creationId xmlns:p14="http://schemas.microsoft.com/office/powerpoint/2010/main" val="123124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1000"/>
                                        <p:tgtEl>
                                          <p:spTgt spid="21"/>
                                        </p:tgtEl>
                                      </p:cBhvr>
                                    </p:animEffect>
                                  </p:childTnLst>
                                </p:cTn>
                              </p:par>
                              <p:par>
                                <p:cTn id="8" presetID="5"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checkerboard(across)">
                                      <p:cBhvr>
                                        <p:cTn id="10" dur="1000"/>
                                        <p:tgtEl>
                                          <p:spTgt spid="19"/>
                                        </p:tgtEl>
                                      </p:cBhvr>
                                    </p:animEffect>
                                  </p:childTnLst>
                                </p:cTn>
                              </p:par>
                              <p:par>
                                <p:cTn id="11" presetID="5" presetClass="entr" presetSubtype="1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79A70-343B-CEDB-F5AF-8AC38ED3FC55}"/>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F2366BF5-D1CC-25FB-E594-7D8B92D1A1EB}"/>
              </a:ext>
            </a:extLst>
          </p:cNvPr>
          <p:cNvSpPr>
            <a:spLocks noGrp="1"/>
          </p:cNvSpPr>
          <p:nvPr>
            <p:ph type="body" sz="quarter" idx="10"/>
          </p:nvPr>
        </p:nvSpPr>
        <p:spPr/>
        <p:txBody>
          <a:bodyPr lIns="91440" tIns="45720" rIns="91440" bIns="45720" anchor="t"/>
          <a:lstStyle/>
          <a:p>
            <a:r>
              <a:rPr lang="en-PT">
                <a:latin typeface="Arial"/>
                <a:cs typeface="Arial"/>
              </a:rPr>
              <a:t>What is Native?</a:t>
            </a:r>
            <a:endParaRPr lang="en-PT"/>
          </a:p>
        </p:txBody>
      </p:sp>
      <p:pic>
        <p:nvPicPr>
          <p:cNvPr id="3" name="Picture 2">
            <a:extLst>
              <a:ext uri="{FF2B5EF4-FFF2-40B4-BE49-F238E27FC236}">
                <a16:creationId xmlns:a16="http://schemas.microsoft.com/office/drawing/2014/main" id="{1139A2FA-DA4A-ED4E-165C-9FAC7441B9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6971" y="818310"/>
            <a:ext cx="1800000" cy="1800000"/>
          </a:xfrm>
          <a:prstGeom prst="rect">
            <a:avLst/>
          </a:prstGeom>
        </p:spPr>
      </p:pic>
      <p:pic>
        <p:nvPicPr>
          <p:cNvPr id="8" name="Picture 7">
            <a:extLst>
              <a:ext uri="{FF2B5EF4-FFF2-40B4-BE49-F238E27FC236}">
                <a16:creationId xmlns:a16="http://schemas.microsoft.com/office/drawing/2014/main" id="{87D4AA95-FD3D-C495-FA78-C6380B286D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227" y="818310"/>
            <a:ext cx="1800000" cy="1465116"/>
          </a:xfrm>
          <a:prstGeom prst="rect">
            <a:avLst/>
          </a:prstGeom>
        </p:spPr>
      </p:pic>
      <p:pic>
        <p:nvPicPr>
          <p:cNvPr id="10" name="Picture 9">
            <a:extLst>
              <a:ext uri="{FF2B5EF4-FFF2-40B4-BE49-F238E27FC236}">
                <a16:creationId xmlns:a16="http://schemas.microsoft.com/office/drawing/2014/main" id="{690DF9FA-2C81-6D84-CDCC-7AAD3B213340}"/>
              </a:ext>
            </a:extLst>
          </p:cNvPr>
          <p:cNvPicPr>
            <a:picLocks noChangeAspect="1"/>
          </p:cNvPicPr>
          <p:nvPr/>
        </p:nvPicPr>
        <p:blipFill rotWithShape="1">
          <a:blip r:embed="rId5">
            <a:extLst>
              <a:ext uri="{28A0092B-C50C-407E-A947-70E740481C1C}">
                <a14:useLocalDpi xmlns:a14="http://schemas.microsoft.com/office/drawing/2010/main" val="0"/>
              </a:ext>
            </a:extLst>
          </a:blip>
          <a:srcRect l="12633" t="12428" r="12632" b="12369"/>
          <a:stretch/>
        </p:blipFill>
        <p:spPr>
          <a:xfrm>
            <a:off x="7903500" y="3380237"/>
            <a:ext cx="1080000" cy="1086737"/>
          </a:xfrm>
          <a:prstGeom prst="roundRect">
            <a:avLst/>
          </a:prstGeom>
        </p:spPr>
      </p:pic>
      <p:pic>
        <p:nvPicPr>
          <p:cNvPr id="12" name="Picture 11">
            <a:extLst>
              <a:ext uri="{FF2B5EF4-FFF2-40B4-BE49-F238E27FC236}">
                <a16:creationId xmlns:a16="http://schemas.microsoft.com/office/drawing/2014/main" id="{AC05449F-DE54-B669-4C63-DB58176CB5CC}"/>
              </a:ext>
            </a:extLst>
          </p:cNvPr>
          <p:cNvPicPr>
            <a:picLocks noChangeAspect="1"/>
          </p:cNvPicPr>
          <p:nvPr/>
        </p:nvPicPr>
        <p:blipFill rotWithShape="1">
          <a:blip r:embed="rId6">
            <a:extLst>
              <a:ext uri="{28A0092B-C50C-407E-A947-70E740481C1C}">
                <a14:useLocalDpi xmlns:a14="http://schemas.microsoft.com/office/drawing/2010/main" val="0"/>
              </a:ext>
            </a:extLst>
          </a:blip>
          <a:srcRect l="26158" t="3435" r="25297" b="2756"/>
          <a:stretch/>
        </p:blipFill>
        <p:spPr>
          <a:xfrm>
            <a:off x="6297227" y="3401850"/>
            <a:ext cx="1080000" cy="1043511"/>
          </a:xfrm>
          <a:prstGeom prst="rect">
            <a:avLst/>
          </a:prstGeom>
        </p:spPr>
      </p:pic>
      <p:pic>
        <p:nvPicPr>
          <p:cNvPr id="14" name="Picture 13">
            <a:extLst>
              <a:ext uri="{FF2B5EF4-FFF2-40B4-BE49-F238E27FC236}">
                <a16:creationId xmlns:a16="http://schemas.microsoft.com/office/drawing/2014/main" id="{E3FE2DAB-2F74-92E6-4274-99E110C7E67A}"/>
              </a:ext>
            </a:extLst>
          </p:cNvPr>
          <p:cNvPicPr>
            <a:picLocks noChangeAspect="1"/>
          </p:cNvPicPr>
          <p:nvPr/>
        </p:nvPicPr>
        <p:blipFill rotWithShape="1">
          <a:blip r:embed="rId7">
            <a:extLst>
              <a:ext uri="{28A0092B-C50C-407E-A947-70E740481C1C}">
                <a14:useLocalDpi xmlns:a14="http://schemas.microsoft.com/office/drawing/2010/main" val="0"/>
              </a:ext>
            </a:extLst>
          </a:blip>
          <a:srcRect l="28631" t="18193" r="27404" b="19476"/>
          <a:stretch/>
        </p:blipFill>
        <p:spPr>
          <a:xfrm>
            <a:off x="4979036" y="3374549"/>
            <a:ext cx="1116701" cy="1092425"/>
          </a:xfrm>
          <a:prstGeom prst="rect">
            <a:avLst/>
          </a:prstGeom>
        </p:spPr>
      </p:pic>
      <p:pic>
        <p:nvPicPr>
          <p:cNvPr id="16" name="Picture 15">
            <a:extLst>
              <a:ext uri="{FF2B5EF4-FFF2-40B4-BE49-F238E27FC236}">
                <a16:creationId xmlns:a16="http://schemas.microsoft.com/office/drawing/2014/main" id="{98D24D4B-E797-E7E9-7AA9-8CF60A979DA3}"/>
              </a:ext>
            </a:extLst>
          </p:cNvPr>
          <p:cNvPicPr>
            <a:picLocks noChangeAspect="1"/>
          </p:cNvPicPr>
          <p:nvPr/>
        </p:nvPicPr>
        <p:blipFill rotWithShape="1">
          <a:blip r:embed="rId8">
            <a:extLst>
              <a:ext uri="{28A0092B-C50C-407E-A947-70E740481C1C}">
                <a14:useLocalDpi xmlns:a14="http://schemas.microsoft.com/office/drawing/2010/main" val="0"/>
              </a:ext>
            </a:extLst>
          </a:blip>
          <a:srcRect l="17667" t="8426" r="23596" b="13909"/>
          <a:stretch/>
        </p:blipFill>
        <p:spPr>
          <a:xfrm>
            <a:off x="3141572" y="3107052"/>
            <a:ext cx="1230798" cy="1627420"/>
          </a:xfrm>
          <a:prstGeom prst="rect">
            <a:avLst/>
          </a:prstGeom>
        </p:spPr>
      </p:pic>
      <p:cxnSp>
        <p:nvCxnSpPr>
          <p:cNvPr id="13" name="Straight Arrow Connector 12">
            <a:extLst>
              <a:ext uri="{FF2B5EF4-FFF2-40B4-BE49-F238E27FC236}">
                <a16:creationId xmlns:a16="http://schemas.microsoft.com/office/drawing/2014/main" id="{9FF04F8B-9BBF-C31D-2424-71F3082B8703}"/>
              </a:ext>
            </a:extLst>
          </p:cNvPr>
          <p:cNvCxnSpPr>
            <a:cxnSpLocks/>
            <a:stCxn id="12" idx="3"/>
            <a:endCxn id="10" idx="1"/>
          </p:cNvCxnSpPr>
          <p:nvPr/>
        </p:nvCxnSpPr>
        <p:spPr>
          <a:xfrm>
            <a:off x="7377227" y="3923606"/>
            <a:ext cx="5262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52076EE-2001-9932-68F0-BBFADA61EE2B}"/>
              </a:ext>
            </a:extLst>
          </p:cNvPr>
          <p:cNvCxnSpPr>
            <a:cxnSpLocks/>
            <a:stCxn id="16" idx="3"/>
            <a:endCxn id="14" idx="1"/>
          </p:cNvCxnSpPr>
          <p:nvPr/>
        </p:nvCxnSpPr>
        <p:spPr>
          <a:xfrm>
            <a:off x="4372370" y="3920762"/>
            <a:ext cx="6066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 Placeholder 5">
            <a:extLst>
              <a:ext uri="{FF2B5EF4-FFF2-40B4-BE49-F238E27FC236}">
                <a16:creationId xmlns:a16="http://schemas.microsoft.com/office/drawing/2014/main" id="{2DD813A1-1FE4-689F-C27A-79AAC70B8002}"/>
              </a:ext>
            </a:extLst>
          </p:cNvPr>
          <p:cNvSpPr txBox="1">
            <a:spLocks/>
          </p:cNvSpPr>
          <p:nvPr/>
        </p:nvSpPr>
        <p:spPr>
          <a:xfrm>
            <a:off x="3825371" y="2677515"/>
            <a:ext cx="1663200" cy="291773"/>
          </a:xfrm>
          <a:prstGeom prst="rect">
            <a:avLst/>
          </a:prstGeom>
          <a:noFill/>
        </p:spPr>
        <p:txBody>
          <a:bodyPr/>
          <a:lstStyle>
            <a:lvl1pPr marL="0" indent="0" algn="l" defTabSz="342892" rtl="0" eaLnBrk="1" latinLnBrk="0" hangingPunct="1">
              <a:lnSpc>
                <a:spcPct val="90000"/>
              </a:lnSpc>
              <a:spcBef>
                <a:spcPts val="375"/>
              </a:spcBef>
              <a:buFont typeface="Arial" panose="020B0604020202020204" pitchFamily="34" charset="0"/>
              <a:buNone/>
              <a:defRPr sz="1200" b="0" kern="1200">
                <a:solidFill>
                  <a:schemeClr val="bg1"/>
                </a:solidFill>
                <a:latin typeface="Arial" panose="020B0604020202020204" pitchFamily="34" charset="0"/>
                <a:ea typeface="+mn-ea"/>
                <a:cs typeface="Arial" panose="020B0604020202020204" pitchFamily="34" charset="0"/>
              </a:defRPr>
            </a:lvl1pPr>
            <a:lvl2pPr marL="171446" indent="0" algn="l" defTabSz="342892" rtl="0" eaLnBrk="1" latinLnBrk="0" hangingPunct="1">
              <a:lnSpc>
                <a:spcPct val="90000"/>
              </a:lnSpc>
              <a:spcBef>
                <a:spcPts val="188"/>
              </a:spcBef>
              <a:buFont typeface="Arial" panose="020B0604020202020204" pitchFamily="34" charset="0"/>
              <a:buNone/>
              <a:defRPr sz="900" kern="1200">
                <a:solidFill>
                  <a:schemeClr val="tx1"/>
                </a:solidFill>
                <a:latin typeface="+mn-lt"/>
                <a:ea typeface="+mn-ea"/>
                <a:cs typeface="+mn-cs"/>
              </a:defRPr>
            </a:lvl2pPr>
            <a:lvl3pPr marL="342892" indent="0" algn="l" defTabSz="342892" rtl="0" eaLnBrk="1" latinLnBrk="0" hangingPunct="1">
              <a:lnSpc>
                <a:spcPct val="90000"/>
              </a:lnSpc>
              <a:spcBef>
                <a:spcPts val="188"/>
              </a:spcBef>
              <a:buFont typeface="Arial" panose="020B0604020202020204" pitchFamily="34" charset="0"/>
              <a:buNone/>
              <a:defRPr sz="750" kern="1200">
                <a:solidFill>
                  <a:schemeClr val="tx1"/>
                </a:solidFill>
                <a:latin typeface="+mn-lt"/>
                <a:ea typeface="+mn-ea"/>
                <a:cs typeface="+mn-cs"/>
              </a:defRPr>
            </a:lvl3pPr>
            <a:lvl4pPr marL="514337" indent="0" algn="l" defTabSz="342892" rtl="0" eaLnBrk="1" latinLnBrk="0" hangingPunct="1">
              <a:lnSpc>
                <a:spcPct val="90000"/>
              </a:lnSpc>
              <a:spcBef>
                <a:spcPts val="188"/>
              </a:spcBef>
              <a:buFont typeface="Arial" panose="020B0604020202020204" pitchFamily="34" charset="0"/>
              <a:buNone/>
              <a:defRPr sz="675" kern="1200">
                <a:solidFill>
                  <a:schemeClr val="tx1"/>
                </a:solidFill>
                <a:latin typeface="+mn-lt"/>
                <a:ea typeface="+mn-ea"/>
                <a:cs typeface="+mn-cs"/>
              </a:defRPr>
            </a:lvl4pPr>
            <a:lvl5pPr marL="685783" indent="0" algn="l" defTabSz="342892" rtl="0" eaLnBrk="1" latinLnBrk="0" hangingPunct="1">
              <a:lnSpc>
                <a:spcPct val="90000"/>
              </a:lnSpc>
              <a:spcBef>
                <a:spcPts val="188"/>
              </a:spcBef>
              <a:buFont typeface="Arial" panose="020B0604020202020204" pitchFamily="34" charset="0"/>
              <a:buNone/>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pPr algn="ctr"/>
            <a:r>
              <a:rPr lang="en-PT"/>
              <a:t>2008</a:t>
            </a:r>
          </a:p>
        </p:txBody>
      </p:sp>
      <p:sp>
        <p:nvSpPr>
          <p:cNvPr id="9" name="Text Placeholder 5">
            <a:extLst>
              <a:ext uri="{FF2B5EF4-FFF2-40B4-BE49-F238E27FC236}">
                <a16:creationId xmlns:a16="http://schemas.microsoft.com/office/drawing/2014/main" id="{471D87B2-9F09-EA88-05F3-0A2396D46183}"/>
              </a:ext>
            </a:extLst>
          </p:cNvPr>
          <p:cNvSpPr txBox="1">
            <a:spLocks/>
          </p:cNvSpPr>
          <p:nvPr/>
        </p:nvSpPr>
        <p:spPr>
          <a:xfrm>
            <a:off x="6545627" y="2672294"/>
            <a:ext cx="1663200" cy="291773"/>
          </a:xfrm>
          <a:prstGeom prst="rect">
            <a:avLst/>
          </a:prstGeom>
          <a:noFill/>
        </p:spPr>
        <p:txBody>
          <a:bodyPr/>
          <a:lstStyle>
            <a:lvl1pPr marL="0" indent="0" algn="l" defTabSz="342892" rtl="0" eaLnBrk="1" latinLnBrk="0" hangingPunct="1">
              <a:lnSpc>
                <a:spcPct val="90000"/>
              </a:lnSpc>
              <a:spcBef>
                <a:spcPts val="375"/>
              </a:spcBef>
              <a:buFont typeface="Arial" panose="020B0604020202020204" pitchFamily="34" charset="0"/>
              <a:buNone/>
              <a:defRPr sz="1200" b="0" kern="1200">
                <a:solidFill>
                  <a:schemeClr val="bg1"/>
                </a:solidFill>
                <a:latin typeface="Arial" panose="020B0604020202020204" pitchFamily="34" charset="0"/>
                <a:ea typeface="+mn-ea"/>
                <a:cs typeface="Arial" panose="020B0604020202020204" pitchFamily="34" charset="0"/>
              </a:defRPr>
            </a:lvl1pPr>
            <a:lvl2pPr marL="171446" indent="0" algn="l" defTabSz="342892" rtl="0" eaLnBrk="1" latinLnBrk="0" hangingPunct="1">
              <a:lnSpc>
                <a:spcPct val="90000"/>
              </a:lnSpc>
              <a:spcBef>
                <a:spcPts val="188"/>
              </a:spcBef>
              <a:buFont typeface="Arial" panose="020B0604020202020204" pitchFamily="34" charset="0"/>
              <a:buNone/>
              <a:defRPr sz="900" kern="1200">
                <a:solidFill>
                  <a:schemeClr val="tx1"/>
                </a:solidFill>
                <a:latin typeface="+mn-lt"/>
                <a:ea typeface="+mn-ea"/>
                <a:cs typeface="+mn-cs"/>
              </a:defRPr>
            </a:lvl2pPr>
            <a:lvl3pPr marL="342892" indent="0" algn="l" defTabSz="342892" rtl="0" eaLnBrk="1" latinLnBrk="0" hangingPunct="1">
              <a:lnSpc>
                <a:spcPct val="90000"/>
              </a:lnSpc>
              <a:spcBef>
                <a:spcPts val="188"/>
              </a:spcBef>
              <a:buFont typeface="Arial" panose="020B0604020202020204" pitchFamily="34" charset="0"/>
              <a:buNone/>
              <a:defRPr sz="750" kern="1200">
                <a:solidFill>
                  <a:schemeClr val="tx1"/>
                </a:solidFill>
                <a:latin typeface="+mn-lt"/>
                <a:ea typeface="+mn-ea"/>
                <a:cs typeface="+mn-cs"/>
              </a:defRPr>
            </a:lvl3pPr>
            <a:lvl4pPr marL="514337" indent="0" algn="l" defTabSz="342892" rtl="0" eaLnBrk="1" latinLnBrk="0" hangingPunct="1">
              <a:lnSpc>
                <a:spcPct val="90000"/>
              </a:lnSpc>
              <a:spcBef>
                <a:spcPts val="188"/>
              </a:spcBef>
              <a:buFont typeface="Arial" panose="020B0604020202020204" pitchFamily="34" charset="0"/>
              <a:buNone/>
              <a:defRPr sz="675" kern="1200">
                <a:solidFill>
                  <a:schemeClr val="tx1"/>
                </a:solidFill>
                <a:latin typeface="+mn-lt"/>
                <a:ea typeface="+mn-ea"/>
                <a:cs typeface="+mn-cs"/>
              </a:defRPr>
            </a:lvl4pPr>
            <a:lvl5pPr marL="685783" indent="0" algn="l" defTabSz="342892" rtl="0" eaLnBrk="1" latinLnBrk="0" hangingPunct="1">
              <a:lnSpc>
                <a:spcPct val="90000"/>
              </a:lnSpc>
              <a:spcBef>
                <a:spcPts val="188"/>
              </a:spcBef>
              <a:buFont typeface="Arial" panose="020B0604020202020204" pitchFamily="34" charset="0"/>
              <a:buNone/>
              <a:defRPr sz="675" kern="1200">
                <a:solidFill>
                  <a:schemeClr val="tx1"/>
                </a:solidFill>
                <a:latin typeface="+mn-lt"/>
                <a:ea typeface="+mn-ea"/>
                <a:cs typeface="+mn-cs"/>
              </a:defRPr>
            </a:lvl5pPr>
            <a:lvl6pPr marL="942952"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8" indent="-85723" algn="l" defTabSz="342892"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a:lstStyle>
          <a:p>
            <a:pPr algn="ctr"/>
            <a:r>
              <a:rPr lang="en-PT"/>
              <a:t>2007</a:t>
            </a:r>
          </a:p>
        </p:txBody>
      </p:sp>
    </p:spTree>
    <p:extLst>
      <p:ext uri="{BB962C8B-B14F-4D97-AF65-F5344CB8AC3E}">
        <p14:creationId xmlns:p14="http://schemas.microsoft.com/office/powerpoint/2010/main" val="327140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par>
                                <p:cTn id="8" presetID="5"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heckerboard(across)">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par>
                                <p:cTn id="16" presetID="5" presetClass="entr" presetSubtype="1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checkerboard(across)">
                                      <p:cBhvr>
                                        <p:cTn id="18" dur="500"/>
                                        <p:tgtEl>
                                          <p:spTgt spid="14"/>
                                        </p:tgtEl>
                                      </p:cBhvr>
                                    </p:animEffect>
                                  </p:childTnLst>
                                </p:cTn>
                              </p:par>
                              <p:par>
                                <p:cTn id="19" presetID="5"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checkerboard(across)">
                                      <p:cBhvr>
                                        <p:cTn id="21" dur="500"/>
                                        <p:tgtEl>
                                          <p:spTgt spid="13"/>
                                        </p:tgtEl>
                                      </p:cBhvr>
                                    </p:animEffect>
                                  </p:childTnLst>
                                </p:cTn>
                              </p:par>
                              <p:par>
                                <p:cTn id="22" presetID="5" presetClass="entr" presetSubtype="1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checkerboard(across)">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62A52-39C4-5ADA-7F5F-96024DB3E6A4}"/>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E6751C72-AAC8-9099-5E64-64879B4A7634}"/>
              </a:ext>
            </a:extLst>
          </p:cNvPr>
          <p:cNvSpPr>
            <a:spLocks noGrp="1"/>
          </p:cNvSpPr>
          <p:nvPr>
            <p:ph type="body" sz="quarter" idx="10"/>
          </p:nvPr>
        </p:nvSpPr>
        <p:spPr/>
        <p:txBody>
          <a:bodyPr/>
          <a:lstStyle/>
          <a:p>
            <a:r>
              <a:rPr lang="en-PT"/>
              <a:t>Native Heaven &amp; Hell</a:t>
            </a:r>
          </a:p>
        </p:txBody>
      </p:sp>
      <p:pic>
        <p:nvPicPr>
          <p:cNvPr id="3" name="Picture 2">
            <a:extLst>
              <a:ext uri="{FF2B5EF4-FFF2-40B4-BE49-F238E27FC236}">
                <a16:creationId xmlns:a16="http://schemas.microsoft.com/office/drawing/2014/main" id="{DD69A1E5-F524-B94C-B1A8-03425DADD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5492" y="713861"/>
            <a:ext cx="1800000" cy="1800000"/>
          </a:xfrm>
          <a:prstGeom prst="rect">
            <a:avLst/>
          </a:prstGeom>
        </p:spPr>
      </p:pic>
      <p:pic>
        <p:nvPicPr>
          <p:cNvPr id="8" name="Picture 7">
            <a:extLst>
              <a:ext uri="{FF2B5EF4-FFF2-40B4-BE49-F238E27FC236}">
                <a16:creationId xmlns:a16="http://schemas.microsoft.com/office/drawing/2014/main" id="{184AC10F-83D6-CE50-953C-DBAE5F791F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748" y="713861"/>
            <a:ext cx="1800000" cy="1465116"/>
          </a:xfrm>
          <a:prstGeom prst="rect">
            <a:avLst/>
          </a:prstGeom>
        </p:spPr>
      </p:pic>
      <p:sp>
        <p:nvSpPr>
          <p:cNvPr id="2" name="Text Placeholder 5">
            <a:extLst>
              <a:ext uri="{FF2B5EF4-FFF2-40B4-BE49-F238E27FC236}">
                <a16:creationId xmlns:a16="http://schemas.microsoft.com/office/drawing/2014/main" id="{06745E89-2F6E-B6C4-81F8-0BC1C81F699C}"/>
              </a:ext>
            </a:extLst>
          </p:cNvPr>
          <p:cNvSpPr>
            <a:spLocks noGrp="1"/>
          </p:cNvSpPr>
          <p:nvPr>
            <p:ph type="body" sz="quarter" idx="11"/>
          </p:nvPr>
        </p:nvSpPr>
        <p:spPr>
          <a:xfrm>
            <a:off x="1770542" y="2714625"/>
            <a:ext cx="7228678" cy="1800001"/>
          </a:xfrm>
        </p:spPr>
        <p:txBody>
          <a:bodyPr lIns="91440" tIns="45720" rIns="91440" bIns="45720" anchor="t"/>
          <a:lstStyle/>
          <a:p>
            <a:r>
              <a:rPr lang="en-PT" sz="1800">
                <a:latin typeface="Arial"/>
                <a:cs typeface="Arial"/>
              </a:rPr>
              <a:t>Important:</a:t>
            </a:r>
          </a:p>
          <a:p>
            <a:pPr marL="171450" indent="-171450">
              <a:buFontTx/>
              <a:buChar char="-"/>
            </a:pPr>
            <a:endParaRPr lang="en-PT" sz="1200">
              <a:latin typeface="Arial"/>
              <a:cs typeface="Arial"/>
            </a:endParaRPr>
          </a:p>
          <a:p>
            <a:pPr marL="171450" indent="-171450">
              <a:buFontTx/>
              <a:buChar char="-"/>
            </a:pPr>
            <a:r>
              <a:rPr lang="en-PT" sz="1200">
                <a:latin typeface="Arial"/>
                <a:cs typeface="Arial"/>
              </a:rPr>
              <a:t>The need to have two teams</a:t>
            </a:r>
          </a:p>
          <a:p>
            <a:pPr marL="342265" lvl="1" indent="-171450">
              <a:buFontTx/>
              <a:buChar char="-"/>
            </a:pPr>
            <a:r>
              <a:rPr lang="en-PT">
                <a:latin typeface="Arial"/>
                <a:cs typeface="Arial"/>
              </a:rPr>
              <a:t>Double the cost of the company</a:t>
            </a:r>
          </a:p>
          <a:p>
            <a:pPr marL="171450" indent="-171450">
              <a:buFontTx/>
              <a:buChar char="-"/>
            </a:pPr>
            <a:r>
              <a:rPr lang="en-PT">
                <a:latin typeface="Arial"/>
                <a:cs typeface="Arial"/>
              </a:rPr>
              <a:t>Not ready to be implemented in one of the OS</a:t>
            </a:r>
          </a:p>
          <a:p>
            <a:pPr marL="171450" indent="-171450">
              <a:buFontTx/>
              <a:buChar char="-"/>
            </a:pPr>
            <a:r>
              <a:rPr lang="en-PT">
                <a:latin typeface="Arial"/>
                <a:cs typeface="Arial"/>
              </a:rPr>
              <a:t>Hard to maintain two repositories </a:t>
            </a:r>
          </a:p>
        </p:txBody>
      </p:sp>
    </p:spTree>
    <p:extLst>
      <p:ext uri="{BB962C8B-B14F-4D97-AF65-F5344CB8AC3E}">
        <p14:creationId xmlns:p14="http://schemas.microsoft.com/office/powerpoint/2010/main" val="129850612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65.png"/></Relationships>
</file>

<file path=ppt/theme/theme1.xml><?xml version="1.0" encoding="utf-8"?>
<a:theme xmlns:a="http://schemas.openxmlformats.org/drawingml/2006/main" name="Custom Design_CL_Public">
  <a:themeElements>
    <a:clrScheme name="Custom 2">
      <a:dk1>
        <a:srgbClr val="FFFFFF"/>
      </a:dk1>
      <a:lt1>
        <a:srgbClr val="FFFFFF"/>
      </a:lt1>
      <a:dk2>
        <a:srgbClr val="44546A"/>
      </a:dk2>
      <a:lt2>
        <a:srgbClr val="E7E6E6"/>
      </a:lt2>
      <a:accent1>
        <a:srgbClr val="28E6D6"/>
      </a:accent1>
      <a:accent2>
        <a:srgbClr val="C8FF83"/>
      </a:accent2>
      <a:accent3>
        <a:srgbClr val="00003D"/>
      </a:accent3>
      <a:accent4>
        <a:srgbClr val="2B66D9"/>
      </a:accent4>
      <a:accent5>
        <a:srgbClr val="00003D"/>
      </a:accent5>
      <a:accent6>
        <a:srgbClr val="61C5C4"/>
      </a:accent6>
      <a:hlink>
        <a:srgbClr val="14D6D8"/>
      </a:hlink>
      <a:folHlink>
        <a:srgbClr val="28E6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C11D5E37-1E3E-6944-8F70-80424ABA3EE5}" vid="{315EA7AE-45A4-134D-81F2-F216C82AADFF}"/>
    </a:ext>
  </a:extLst>
</a:theme>
</file>

<file path=ppt/theme/theme2.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Helvetica Neue UltraLight"/>
            <a:ea typeface="Helvetica Neue UltraLight"/>
            <a:cs typeface="Helvetica Neue UltraLight"/>
            <a:sym typeface="Helvetica Neue Ultra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Helvetica Neue UltraLight"/>
            <a:ea typeface="Helvetica Neue UltraLight"/>
            <a:cs typeface="Helvetica Neue UltraLight"/>
            <a:sym typeface="Helvetica Neue Ultra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53520690B98134EA1DC67373C0C84B2" ma:contentTypeVersion="5" ma:contentTypeDescription="Create a new document." ma:contentTypeScope="" ma:versionID="9582f793beffce14ff00bc9cab987edb">
  <xsd:schema xmlns:xsd="http://www.w3.org/2001/XMLSchema" xmlns:xs="http://www.w3.org/2001/XMLSchema" xmlns:p="http://schemas.microsoft.com/office/2006/metadata/properties" xmlns:ns1="http://schemas.microsoft.com/sharepoint/v3" xmlns:ns2="cb2bb0e1-eede-4fc9-a1d0-6eeeb18cfe7d" targetNamespace="http://schemas.microsoft.com/office/2006/metadata/properties" ma:root="true" ma:fieldsID="b1fd2f189cf6da2d6484097ed5f073d4" ns1:_="" ns2:_="">
    <xsd:import namespace="http://schemas.microsoft.com/sharepoint/v3"/>
    <xsd:import namespace="cb2bb0e1-eede-4fc9-a1d0-6eeeb18cfe7d"/>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b2bb0e1-eede-4fc9-a1d0-6eeeb18cfe7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181362-4A91-49A4-8D10-468ECD37E8C1}">
  <ds:schemaRefs>
    <ds:schemaRef ds:uri="http://schemas.microsoft.com/sharepoint/v3/contenttype/forms"/>
  </ds:schemaRefs>
</ds:datastoreItem>
</file>

<file path=customXml/itemProps2.xml><?xml version="1.0" encoding="utf-8"?>
<ds:datastoreItem xmlns:ds="http://schemas.openxmlformats.org/officeDocument/2006/customXml" ds:itemID="{E469DD0C-C545-46BC-B048-62DB6E4AE244}">
  <ds:schemaRefs>
    <ds:schemaRef ds:uri="49bde494-720a-4096-ba55-bbb911b5a4b3"/>
    <ds:schemaRef ds:uri="6d0115f4-862a-48dc-a902-7ead080c2e4c"/>
    <ds:schemaRef ds:uri="be8619f8-c78a-4794-995b-a95066cb3207"/>
    <ds:schemaRef ds:uri="ffaa6571-6d1a-4a55-bc57-00399df5d26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7475831-D60C-4143-BD9D-D24C6A8DB382}">
  <ds:schemaRefs>
    <ds:schemaRef ds:uri="cb2bb0e1-eede-4fc9-a1d0-6eeeb18cfe7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61f30b8e-4f6b-44fe-9bc2-041e3a9f7346}" enabled="0" method="" siteId="{61f30b8e-4f6b-44fe-9bc2-041e3a9f7346}" removed="1"/>
</clbl:labelList>
</file>

<file path=docProps/app.xml><?xml version="1.0" encoding="utf-8"?>
<Properties xmlns="http://schemas.openxmlformats.org/officeDocument/2006/extended-properties" xmlns:vt="http://schemas.openxmlformats.org/officeDocument/2006/docPropsVTypes">
  <Template>Custom Design_CL_Public</Template>
  <Application>Microsoft Office PowerPoint</Application>
  <PresentationFormat>On-screen Show (16:9)</PresentationFormat>
  <Slides>54</Slides>
  <Notes>14</Notes>
  <HiddenSlides>0</HiddenSlide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Custom Design_CL_Public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Sérgio Andrade</dc:creator>
  <cp:revision>2</cp:revision>
  <cp:lastPrinted>2019-05-22T15:08:55Z</cp:lastPrinted>
  <dcterms:created xsi:type="dcterms:W3CDTF">2025-05-02T10:30:39Z</dcterms:created>
  <dcterms:modified xsi:type="dcterms:W3CDTF">2025-05-12T15:52:45Z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0x010100453520690B98134EA1DC67373C0C84B2</vt:lpwstr>
  </property>
  <property fmtid="{D5CDD505-2E9C-101B-9397-08002B2CF9AE}" pid="3" name="MediaServiceImageTags">
    <vt:lpwstr/>
  </property>
</Properties>
</file>